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9E_1E201A1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3" r:id="rId3"/>
    <p:sldMasterId id="2147483730" r:id="rId4"/>
    <p:sldMasterId id="2147483700" r:id="rId5"/>
    <p:sldMasterId id="2147483723" r:id="rId6"/>
  </p:sldMasterIdLst>
  <p:notesMasterIdLst>
    <p:notesMasterId r:id="rId63"/>
  </p:notesMasterIdLst>
  <p:sldIdLst>
    <p:sldId id="256" r:id="rId7"/>
    <p:sldId id="257" r:id="rId8"/>
    <p:sldId id="400" r:id="rId9"/>
    <p:sldId id="411" r:id="rId10"/>
    <p:sldId id="401" r:id="rId11"/>
    <p:sldId id="442" r:id="rId12"/>
    <p:sldId id="443" r:id="rId13"/>
    <p:sldId id="444" r:id="rId14"/>
    <p:sldId id="445" r:id="rId15"/>
    <p:sldId id="448" r:id="rId16"/>
    <p:sldId id="412" r:id="rId17"/>
    <p:sldId id="413" r:id="rId18"/>
    <p:sldId id="424" r:id="rId19"/>
    <p:sldId id="426" r:id="rId20"/>
    <p:sldId id="427" r:id="rId21"/>
    <p:sldId id="414" r:id="rId22"/>
    <p:sldId id="449" r:id="rId23"/>
    <p:sldId id="418" r:id="rId24"/>
    <p:sldId id="417" r:id="rId25"/>
    <p:sldId id="403" r:id="rId26"/>
    <p:sldId id="404" r:id="rId27"/>
    <p:sldId id="405" r:id="rId28"/>
    <p:sldId id="406" r:id="rId29"/>
    <p:sldId id="419" r:id="rId30"/>
    <p:sldId id="415" r:id="rId31"/>
    <p:sldId id="407" r:id="rId32"/>
    <p:sldId id="435" r:id="rId33"/>
    <p:sldId id="389" r:id="rId34"/>
    <p:sldId id="282" r:id="rId35"/>
    <p:sldId id="346" r:id="rId36"/>
    <p:sldId id="283" r:id="rId37"/>
    <p:sldId id="321" r:id="rId38"/>
    <p:sldId id="367" r:id="rId39"/>
    <p:sldId id="394" r:id="rId40"/>
    <p:sldId id="396" r:id="rId41"/>
    <p:sldId id="271" r:id="rId42"/>
    <p:sldId id="267" r:id="rId43"/>
    <p:sldId id="397" r:id="rId44"/>
    <p:sldId id="409" r:id="rId45"/>
    <p:sldId id="272" r:id="rId46"/>
    <p:sldId id="399" r:id="rId47"/>
    <p:sldId id="304" r:id="rId48"/>
    <p:sldId id="306" r:id="rId49"/>
    <p:sldId id="450" r:id="rId50"/>
    <p:sldId id="416" r:id="rId51"/>
    <p:sldId id="431" r:id="rId52"/>
    <p:sldId id="408" r:id="rId53"/>
    <p:sldId id="420" r:id="rId54"/>
    <p:sldId id="421" r:id="rId55"/>
    <p:sldId id="433" r:id="rId56"/>
    <p:sldId id="429" r:id="rId57"/>
    <p:sldId id="428" r:id="rId58"/>
    <p:sldId id="434" r:id="rId59"/>
    <p:sldId id="423" r:id="rId60"/>
    <p:sldId id="432" r:id="rId61"/>
    <p:sldId id="269" r:id="rId62"/>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Century Gothic" panose="020B0502020202020204" pitchFamily="34" charset="0"/>
      <p:regular r:id="rId70"/>
      <p:bold r:id="rId71"/>
      <p:italic r:id="rId72"/>
      <p:boldItalic r:id="rId73"/>
    </p:embeddedFont>
    <p:embeddedFont>
      <p:font typeface="Garamond" panose="02020404030301010803" pitchFamily="18" charset="0"/>
      <p:regular r:id="rId74"/>
      <p:bold r:id="rId75"/>
      <p:italic r:id="rId76"/>
    </p:embeddedFont>
    <p:embeddedFont>
      <p:font typeface="Josefin Sans" pitchFamily="2" charset="0"/>
      <p:regular r:id="rId77"/>
      <p:bold r:id="rId78"/>
    </p:embeddedFont>
    <p:embeddedFont>
      <p:font typeface="Lato" panose="020F0502020204030203" pitchFamily="34" charset="0"/>
      <p:regular r:id="rId79"/>
      <p:bold r:id="rId80"/>
      <p:italic r:id="rId81"/>
      <p:boldItalic r:id="rId82"/>
    </p:embeddedFont>
    <p:embeddedFont>
      <p:font typeface="Montserrat" panose="000005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ilGqBoYXIdfeG0gZlqvTNpEjOO6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33776-DA72-2581-5DCC-7045144FF70B}" name="Johnson, Joan (DOE)" initials="J(" userId="S::joan.johnson@doe.virginia.gov::4c5191c8-1885-47fc-b546-9cd27a465d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an John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48C"/>
    <a:srgbClr val="143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8B337-B120-1683-8E60-B3CD0FE69542}" v="72" dt="2023-02-28T13:09:30.972"/>
    <p1510:client id="{0E81999B-B4C1-8BC5-299E-1CA0E0C74949}" v="58" dt="2023-03-01T04:10:01.289"/>
    <p1510:client id="{1799EF99-A7C8-531D-C5DE-7E06D5377E3B}" v="116" dt="2023-02-28T20:21:06.987"/>
    <p1510:client id="{1F24501C-5A14-F208-135A-95DF8E568E75}" v="329" dt="2023-02-24T20:49:06.763"/>
    <p1510:client id="{242BECCB-AAE7-48CF-AB0D-329649254C4F}" v="2" dt="2023-03-01T12:00:05.323"/>
    <p1510:client id="{277C6692-293F-4106-9F53-2710263280F0}" v="272" dt="2023-03-02T13:47:33.857"/>
    <p1510:client id="{5588A47E-F551-1BDE-FC99-94729AE980F0}" v="18" dt="2023-02-28T17:19:57.879"/>
    <p1510:client id="{622F58FF-01EE-4B7F-A6AC-519F888F82A2}" v="27" dt="2023-02-28T14:32:08.762"/>
    <p1510:client id="{67E4FDA4-BD1A-0C2B-62C0-A2735468B4EB}" v="177" dt="2023-02-27T13:18:43.568"/>
    <p1510:client id="{83D70893-B0C9-DEA6-AFB9-A07AA63ACE94}" v="235" dt="2023-02-23T21:19:07.979"/>
    <p1510:client id="{8D7B0179-E7C6-6587-E6B2-AB239F820B50}" v="16" dt="2023-02-27T04:19:27.145"/>
    <p1510:client id="{A056F1BB-E717-4BEC-8E44-67A008B037A4}" v="1" dt="2023-02-22T21:27:24.206"/>
    <p1510:client id="{B3679B71-CC67-CFBF-E940-A1325CD8895C}" v="545" dt="2023-02-28T04:06:50.782"/>
    <p1510:client id="{C6D23809-CF29-782B-6A77-16A07A6A9434}" v="10" dt="2023-03-02T04:02:28.895"/>
    <p1510:client id="{C90F22C8-EA66-2CA4-1527-5399E60E1AFC}" v="297" dt="2023-02-27T04:16:40.963"/>
    <p1510:client id="{D061D249-9395-569F-57EC-DD74C447FEE4}" v="78" dt="2023-02-27T17:02:52.437"/>
    <p1510:client id="{DB6AF6C1-248B-70BB-B83E-FBA54C04EA0D}" v="108" dt="2023-02-24T22:02:25.803"/>
    <p1510:client id="{DB72D060-9E2E-DF69-B63C-BBF1E6DCB2D6}" v="395" dt="2023-02-28T17:08:46.877"/>
    <p1510:client id="{E16DB1B9-5ECA-0881-62FA-F4A4B6E76E62}" v="557" dt="2023-02-27T20:49:20.340"/>
    <p1510:client id="{EB3C5BD2-2056-EC93-8B51-C85896893322}" v="18" dt="2023-02-27T13:42:39.361"/>
    <p1510:client id="{F7A4FB5F-2983-4834-A9F2-B31908EB8712}" v="6" dt="2023-02-28T12:20:23.189"/>
  </p1510:revLst>
</p1510:revInfo>
</file>

<file path=ppt/tableStyles.xml><?xml version="1.0" encoding="utf-8"?>
<a:tblStyleLst xmlns:a="http://schemas.openxmlformats.org/drawingml/2006/main" def="{0005F322-3A6D-45DC-A6D0-E1180BFE80E3}">
  <a:tblStyle styleId="{0005F322-3A6D-45DC-A6D0-E1180BFE80E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021" autoAdjust="0"/>
  </p:normalViewPr>
  <p:slideViewPr>
    <p:cSldViewPr snapToGrid="0">
      <p:cViewPr varScale="1">
        <p:scale>
          <a:sx n="42" d="100"/>
          <a:sy n="42" d="100"/>
        </p:scale>
        <p:origin x="1580"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95" Type="http://schemas.openxmlformats.org/officeDocument/2006/relationships/commentAuthors" Target="commen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customschemas.google.com/relationships/presentationmetadata" Target="metadata"/><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3.fntdata"/><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3.fntdata"/><Relationship Id="rId61" Type="http://schemas.openxmlformats.org/officeDocument/2006/relationships/slide" Target="slides/slide55.xml"/><Relationship Id="rId82"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4.fntdata"/><Relationship Id="rId100" Type="http://schemas.microsoft.com/office/2015/10/relationships/revisionInfo" Target="revisionInfo.xml"/></Relationships>
</file>

<file path=ppt/comments/modernComment_19E_1E201A16.xml><?xml version="1.0" encoding="utf-8"?>
<p188:cmLst xmlns:a="http://schemas.openxmlformats.org/drawingml/2006/main" xmlns:r="http://schemas.openxmlformats.org/officeDocument/2006/relationships" xmlns:p188="http://schemas.microsoft.com/office/powerpoint/2018/8/main">
  <p188:cm id="{2361964D-9513-4BDC-9F99-A738534273A3}" authorId="{E7D33776-DA72-2581-5DCC-7045144FF70B}" status="resolved" created="2023-02-27T03:26:40.083" complete="100000">
    <ac:deMkLst xmlns:ac="http://schemas.microsoft.com/office/drawing/2013/main/command">
      <pc:docMk xmlns:pc="http://schemas.microsoft.com/office/powerpoint/2013/main/command"/>
      <pc:sldMk xmlns:pc="http://schemas.microsoft.com/office/powerpoint/2013/main/command" cId="505420310" sldId="414"/>
      <ac:spMk id="3" creationId="{76716C81-9182-CD8A-C930-31D8A7AECE41}"/>
    </ac:deMkLst>
    <p188:txBody>
      <a:bodyPr/>
      <a:lstStyle/>
      <a:p>
        <a:r>
          <a:rPr lang="en-US"/>
          <a:t>Is this Fall 2022 correct?  or should this reflect an nomination for Fall 2023..</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9D9351-CEC7-4E87-ABE6-4D483D50499D}"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E1244743-7A88-4C35-8BB4-0C61BEF49C02}">
      <dgm:prSet phldrT="[Text]"/>
      <dgm:spPr/>
      <dgm:t>
        <a:bodyPr/>
        <a:lstStyle/>
        <a:p>
          <a:endParaRPr lang="en-US"/>
        </a:p>
      </dgm:t>
    </dgm:pt>
    <dgm:pt modelId="{C3B3671A-51F0-4B39-894C-85369ECAC156}" type="parTrans" cxnId="{B46B59CC-ACB9-4DD4-9A8E-8E13373C30EF}">
      <dgm:prSet/>
      <dgm:spPr/>
      <dgm:t>
        <a:bodyPr/>
        <a:lstStyle/>
        <a:p>
          <a:endParaRPr lang="en-US"/>
        </a:p>
      </dgm:t>
    </dgm:pt>
    <dgm:pt modelId="{5A87DFA9-D1A5-4BDF-8B62-D794C7EC0393}" type="sibTrans" cxnId="{B46B59CC-ACB9-4DD4-9A8E-8E13373C30EF}">
      <dgm:prSet/>
      <dgm:spPr/>
      <dgm:t>
        <a:bodyPr/>
        <a:lstStyle/>
        <a:p>
          <a:endParaRPr lang="en-US"/>
        </a:p>
      </dgm:t>
    </dgm:pt>
    <dgm:pt modelId="{413683FF-2128-440A-883B-653C2FFB5CF4}">
      <dgm:prSet phldrT="[Text]" custT="1"/>
      <dgm:spPr/>
      <dgm:t>
        <a:bodyPr/>
        <a:lstStyle/>
        <a:p>
          <a:r>
            <a:rPr lang="en-US" sz="1600" b="1"/>
            <a:t>Director Teacher Education</a:t>
          </a:r>
          <a:br>
            <a:rPr lang="en-US" sz="1200"/>
          </a:br>
          <a:r>
            <a:rPr lang="en-US" sz="1400"/>
            <a:t>EPP Program Approval and Accountability</a:t>
          </a:r>
        </a:p>
        <a:p>
          <a:r>
            <a:rPr lang="en-US" sz="1400"/>
            <a:t>EPP CAEP Accreditation Liaison</a:t>
          </a:r>
          <a:br>
            <a:rPr lang="en-US" sz="1400"/>
          </a:br>
          <a:r>
            <a:rPr lang="en-US" sz="1400"/>
            <a:t>Grant Incentive Teacher Preparation</a:t>
          </a:r>
          <a:br>
            <a:rPr lang="en-US" sz="1400"/>
          </a:br>
          <a:r>
            <a:rPr lang="en-US" sz="1400"/>
            <a:t>Workforce Data Critical Shortages</a:t>
          </a:r>
        </a:p>
      </dgm:t>
    </dgm:pt>
    <dgm:pt modelId="{418FC56E-299D-483D-B9A5-FA649CFAF0B1}" type="parTrans" cxnId="{2A025DA3-9863-4B4E-99A7-65B7E77EE8E6}">
      <dgm:prSet/>
      <dgm:spPr/>
      <dgm:t>
        <a:bodyPr/>
        <a:lstStyle/>
        <a:p>
          <a:endParaRPr lang="en-US"/>
        </a:p>
      </dgm:t>
    </dgm:pt>
    <dgm:pt modelId="{2D10F3E6-81A5-4B43-9E41-E7D774FBCA96}" type="sibTrans" cxnId="{2A025DA3-9863-4B4E-99A7-65B7E77EE8E6}">
      <dgm:prSet/>
      <dgm:spPr/>
      <dgm:t>
        <a:bodyPr/>
        <a:lstStyle/>
        <a:p>
          <a:endParaRPr lang="en-US"/>
        </a:p>
      </dgm:t>
    </dgm:pt>
    <dgm:pt modelId="{0B0A1864-8DF2-4E63-8A65-E8DA07EDF59A}">
      <dgm:prSet phldrT="[Text]" custT="1"/>
      <dgm:spPr/>
      <dgm:t>
        <a:bodyPr/>
        <a:lstStyle/>
        <a:p>
          <a:r>
            <a:rPr lang="en-US" sz="1600" b="1"/>
            <a:t>Engagement Specialist</a:t>
          </a:r>
          <a:br>
            <a:rPr lang="en-US" sz="1200"/>
          </a:br>
          <a:r>
            <a:rPr lang="en-US" sz="1400"/>
            <a:t>Advisory Recruitment &amp; Retention</a:t>
          </a:r>
          <a:br>
            <a:rPr lang="en-US" sz="1400"/>
          </a:br>
          <a:r>
            <a:rPr lang="en-US" sz="1400"/>
            <a:t>Strategic Plan for Recruitment and Retention</a:t>
          </a:r>
        </a:p>
        <a:p>
          <a:r>
            <a:rPr lang="en-US" sz="1400"/>
            <a:t>Educator Recognition</a:t>
          </a:r>
          <a:br>
            <a:rPr lang="en-US" sz="1400"/>
          </a:br>
          <a:r>
            <a:rPr lang="en-US" sz="1400"/>
            <a:t>Educator Pipeline Expansion</a:t>
          </a:r>
        </a:p>
      </dgm:t>
    </dgm:pt>
    <dgm:pt modelId="{C9415E8F-7C95-43DA-8A0D-7B2AFD564E77}" type="parTrans" cxnId="{567A4731-EB15-4A2A-99C8-AA13790E6A73}">
      <dgm:prSet/>
      <dgm:spPr>
        <a:ln>
          <a:noFill/>
        </a:ln>
      </dgm:spPr>
      <dgm:t>
        <a:bodyPr/>
        <a:lstStyle/>
        <a:p>
          <a:endParaRPr lang="en-US"/>
        </a:p>
      </dgm:t>
    </dgm:pt>
    <dgm:pt modelId="{E387099B-B237-4C60-AF83-08111FC2A3E6}" type="sibTrans" cxnId="{567A4731-EB15-4A2A-99C8-AA13790E6A73}">
      <dgm:prSet/>
      <dgm:spPr/>
      <dgm:t>
        <a:bodyPr/>
        <a:lstStyle/>
        <a:p>
          <a:endParaRPr lang="en-US"/>
        </a:p>
      </dgm:t>
    </dgm:pt>
    <dgm:pt modelId="{843598CE-25E7-46C7-B461-5BA2AFED1899}">
      <dgm:prSet phldrT="[Text]" custT="1"/>
      <dgm:spPr/>
      <dgm:t>
        <a:bodyPr/>
        <a:lstStyle/>
        <a:p>
          <a:r>
            <a:rPr lang="en-US" sz="1600" b="1"/>
            <a:t>Director Professional Practice</a:t>
          </a:r>
          <a:br>
            <a:rPr lang="en-US" sz="1200"/>
          </a:br>
          <a:r>
            <a:rPr lang="en-US" sz="1400"/>
            <a:t>Licensure Misconduct/Revocation</a:t>
          </a:r>
          <a:br>
            <a:rPr lang="en-US" sz="1400"/>
          </a:br>
          <a:r>
            <a:rPr lang="en-US" sz="1400"/>
            <a:t>Superintendent Investigative Panel Hearings </a:t>
          </a:r>
        </a:p>
      </dgm:t>
    </dgm:pt>
    <dgm:pt modelId="{09AD027A-23C2-470A-B7A5-D6E22C9A72A2}" type="parTrans" cxnId="{E4967BC3-BD9E-4429-A6F5-CDA914898138}">
      <dgm:prSet/>
      <dgm:spPr>
        <a:ln>
          <a:noFill/>
        </a:ln>
      </dgm:spPr>
      <dgm:t>
        <a:bodyPr/>
        <a:lstStyle/>
        <a:p>
          <a:endParaRPr lang="en-US"/>
        </a:p>
      </dgm:t>
    </dgm:pt>
    <dgm:pt modelId="{C66B0BC4-7D6E-4C05-AF5F-941C08080184}" type="sibTrans" cxnId="{E4967BC3-BD9E-4429-A6F5-CDA914898138}">
      <dgm:prSet/>
      <dgm:spPr/>
      <dgm:t>
        <a:bodyPr/>
        <a:lstStyle/>
        <a:p>
          <a:endParaRPr lang="en-US"/>
        </a:p>
      </dgm:t>
    </dgm:pt>
    <dgm:pt modelId="{4F641596-CE5F-4A33-9779-13EE4C6215D6}">
      <dgm:prSet phldrT="[Text]" custT="1"/>
      <dgm:spPr/>
      <dgm:t>
        <a:bodyPr/>
        <a:lstStyle/>
        <a:p>
          <a:r>
            <a:rPr lang="en-US" sz="1600" b="1"/>
            <a:t>Director Licensure &amp; School Leadership</a:t>
          </a:r>
        </a:p>
        <a:p>
          <a:r>
            <a:rPr lang="en-US" sz="1300"/>
            <a:t>K-12 Licensure, Renewal</a:t>
          </a:r>
          <a:br>
            <a:rPr lang="en-US" sz="1300"/>
          </a:br>
          <a:r>
            <a:rPr lang="en-US" sz="1300"/>
            <a:t>Alternative Program Approval</a:t>
          </a:r>
        </a:p>
        <a:p>
          <a:r>
            <a:rPr lang="en-US" sz="1300"/>
            <a:t>Grants K-12 Incentive</a:t>
          </a:r>
          <a:br>
            <a:rPr lang="en-US" sz="1300"/>
          </a:br>
          <a:r>
            <a:rPr lang="en-US" sz="1300"/>
            <a:t>K-12 Data Instructional Personnel</a:t>
          </a:r>
        </a:p>
        <a:p>
          <a:r>
            <a:rPr lang="en-US" sz="1300"/>
            <a:t>National Board Certified Teachers </a:t>
          </a:r>
          <a:br>
            <a:rPr lang="en-US" sz="1200"/>
          </a:br>
          <a:endParaRPr lang="en-US" sz="1200"/>
        </a:p>
      </dgm:t>
    </dgm:pt>
    <dgm:pt modelId="{ADFF4937-6AA3-476C-8E42-F0DE48246B86}" type="parTrans" cxnId="{E0BECCE5-FB0F-47F4-9D63-4068C28E2DA3}">
      <dgm:prSet/>
      <dgm:spPr/>
      <dgm:t>
        <a:bodyPr/>
        <a:lstStyle/>
        <a:p>
          <a:endParaRPr lang="en-US"/>
        </a:p>
      </dgm:t>
    </dgm:pt>
    <dgm:pt modelId="{7C071DA8-345D-4CA1-BA4A-6DFF26FA889F}" type="sibTrans" cxnId="{E0BECCE5-FB0F-47F4-9D63-4068C28E2DA3}">
      <dgm:prSet/>
      <dgm:spPr/>
      <dgm:t>
        <a:bodyPr/>
        <a:lstStyle/>
        <a:p>
          <a:endParaRPr lang="en-US"/>
        </a:p>
      </dgm:t>
    </dgm:pt>
    <dgm:pt modelId="{53B36E99-9652-4155-B0D5-327BFFCA895B}">
      <dgm:prSet phldrT="[Text]" custT="1"/>
      <dgm:spPr/>
      <dgm:t>
        <a:bodyPr/>
        <a:lstStyle/>
        <a:p>
          <a:r>
            <a:rPr lang="en-US" sz="1600" b="1"/>
            <a:t>Assistant Superintendent </a:t>
          </a:r>
        </a:p>
        <a:p>
          <a:r>
            <a:rPr lang="en-US" sz="1200"/>
            <a:t>Strategic Planning Licensure and  Teacher Education, Liaison Region I Supt.</a:t>
          </a:r>
        </a:p>
        <a:p>
          <a:r>
            <a:rPr lang="en-US" sz="1200"/>
            <a:t>Performance Evaluation</a:t>
          </a:r>
          <a:br>
            <a:rPr lang="en-US" sz="1200"/>
          </a:br>
          <a:r>
            <a:rPr lang="en-US" sz="1200"/>
            <a:t>Advisory Board Teacher Education &amp; Licensure Staff Liaison</a:t>
          </a:r>
        </a:p>
        <a:p>
          <a:r>
            <a:rPr lang="en-US" sz="1200"/>
            <a:t>Governor’s Executive Directive ED3</a:t>
          </a:r>
        </a:p>
        <a:p>
          <a:r>
            <a:rPr lang="en-US" sz="1200"/>
            <a:t>Teacher Apprenticeships</a:t>
          </a:r>
        </a:p>
      </dgm:t>
    </dgm:pt>
    <dgm:pt modelId="{3CAD482B-ADDE-47F7-9CD2-E61124A7A37B}" type="parTrans" cxnId="{22871169-591D-40B4-A749-B57F71758E4F}">
      <dgm:prSet/>
      <dgm:spPr>
        <a:solidFill>
          <a:schemeClr val="bg1"/>
        </a:solidFill>
        <a:ln>
          <a:noFill/>
        </a:ln>
      </dgm:spPr>
      <dgm:t>
        <a:bodyPr/>
        <a:lstStyle/>
        <a:p>
          <a:endParaRPr lang="en-US"/>
        </a:p>
      </dgm:t>
    </dgm:pt>
    <dgm:pt modelId="{C6E3387C-901B-42A6-A864-3F386F1AF445}" type="sibTrans" cxnId="{22871169-591D-40B4-A749-B57F71758E4F}">
      <dgm:prSet/>
      <dgm:spPr/>
      <dgm:t>
        <a:bodyPr/>
        <a:lstStyle/>
        <a:p>
          <a:endParaRPr lang="en-US"/>
        </a:p>
      </dgm:t>
    </dgm:pt>
    <dgm:pt modelId="{F3A930E4-21FC-4086-8E93-DAE94A213C62}">
      <dgm:prSet/>
      <dgm:spPr/>
      <dgm:t>
        <a:bodyPr/>
        <a:lstStyle/>
        <a:p>
          <a:endParaRPr lang="en-US"/>
        </a:p>
      </dgm:t>
    </dgm:pt>
    <dgm:pt modelId="{D369C4C5-E521-44A4-B4B7-E73202B3524B}" type="parTrans" cxnId="{7A48F5AD-72E7-435C-B3D3-1C89A33D709B}">
      <dgm:prSet/>
      <dgm:spPr/>
      <dgm:t>
        <a:bodyPr/>
        <a:lstStyle/>
        <a:p>
          <a:endParaRPr lang="en-US"/>
        </a:p>
      </dgm:t>
    </dgm:pt>
    <dgm:pt modelId="{BCA8741C-9693-40C6-9CF8-61DEF011C1BD}" type="sibTrans" cxnId="{7A48F5AD-72E7-435C-B3D3-1C89A33D709B}">
      <dgm:prSet/>
      <dgm:spPr/>
      <dgm:t>
        <a:bodyPr/>
        <a:lstStyle/>
        <a:p>
          <a:endParaRPr lang="en-US"/>
        </a:p>
      </dgm:t>
    </dgm:pt>
    <dgm:pt modelId="{90B90DA0-9B01-4EE9-9BA1-DA52C4E90287}">
      <dgm:prSet/>
      <dgm:spPr/>
      <dgm:t>
        <a:bodyPr/>
        <a:lstStyle/>
        <a:p>
          <a:endParaRPr lang="en-US"/>
        </a:p>
      </dgm:t>
    </dgm:pt>
    <dgm:pt modelId="{096E4588-865D-4485-B9B0-B4C9C1D0F0F3}" type="parTrans" cxnId="{31BF1E1B-14B5-4502-9029-C71425887873}">
      <dgm:prSet/>
      <dgm:spPr/>
      <dgm:t>
        <a:bodyPr/>
        <a:lstStyle/>
        <a:p>
          <a:endParaRPr lang="en-US"/>
        </a:p>
      </dgm:t>
    </dgm:pt>
    <dgm:pt modelId="{361AD03A-D934-42F6-AEA4-2330B0CDAB37}" type="sibTrans" cxnId="{31BF1E1B-14B5-4502-9029-C71425887873}">
      <dgm:prSet/>
      <dgm:spPr/>
      <dgm:t>
        <a:bodyPr/>
        <a:lstStyle/>
        <a:p>
          <a:endParaRPr lang="en-US"/>
        </a:p>
      </dgm:t>
    </dgm:pt>
    <dgm:pt modelId="{F9E26D2A-BBFD-49D9-B0E6-494D87E65F5B}" type="pres">
      <dgm:prSet presAssocID="{519D9351-CEC7-4E87-ABE6-4D483D50499D}" presName="hierChild1" presStyleCnt="0">
        <dgm:presLayoutVars>
          <dgm:chPref val="1"/>
          <dgm:dir/>
          <dgm:animOne val="branch"/>
          <dgm:animLvl val="lvl"/>
          <dgm:resizeHandles/>
        </dgm:presLayoutVars>
      </dgm:prSet>
      <dgm:spPr/>
    </dgm:pt>
    <dgm:pt modelId="{87AC667F-A85D-47CC-BC8E-A13948D27C62}" type="pres">
      <dgm:prSet presAssocID="{E1244743-7A88-4C35-8BB4-0C61BEF49C02}" presName="hierRoot1" presStyleCnt="0"/>
      <dgm:spPr/>
    </dgm:pt>
    <dgm:pt modelId="{F525EE37-07E1-444B-A726-C7C4FE0BDB90}" type="pres">
      <dgm:prSet presAssocID="{E1244743-7A88-4C35-8BB4-0C61BEF49C02}" presName="composite" presStyleCnt="0"/>
      <dgm:spPr/>
    </dgm:pt>
    <dgm:pt modelId="{98E348E0-16DA-455D-B26D-46C3C426FF2D}" type="pres">
      <dgm:prSet presAssocID="{E1244743-7A88-4C35-8BB4-0C61BEF49C02}" presName="image" presStyleLbl="node0" presStyleIdx="0" presStyleCnt="2" custScaleX="212191" custScaleY="171855" custLinFactNeighborX="8597" custLinFactNeighborY="-2417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28B62EE0-9BEF-40A1-AD1C-46F5B3469C1F}" type="pres">
      <dgm:prSet presAssocID="{E1244743-7A88-4C35-8BB4-0C61BEF49C02}" presName="text" presStyleLbl="revTx" presStyleIdx="0" presStyleCnt="8" custLinFactX="-76577" custLinFactNeighborX="-100000" custLinFactNeighborY="-48568">
        <dgm:presLayoutVars>
          <dgm:chPref val="3"/>
        </dgm:presLayoutVars>
      </dgm:prSet>
      <dgm:spPr/>
    </dgm:pt>
    <dgm:pt modelId="{A75278C5-0E76-46A1-8D96-5D5A54B59B51}" type="pres">
      <dgm:prSet presAssocID="{E1244743-7A88-4C35-8BB4-0C61BEF49C02}" presName="hierChild2" presStyleCnt="0"/>
      <dgm:spPr/>
    </dgm:pt>
    <dgm:pt modelId="{6EC67FA0-6C2B-4E04-BD99-1648E867EE0D}" type="pres">
      <dgm:prSet presAssocID="{D369C4C5-E521-44A4-B4B7-E73202B3524B}" presName="Name10" presStyleLbl="parChTrans1D2" presStyleIdx="0" presStyleCnt="3"/>
      <dgm:spPr/>
    </dgm:pt>
    <dgm:pt modelId="{475CF324-A0B6-4A33-93C8-01C4F9D7C15E}" type="pres">
      <dgm:prSet presAssocID="{F3A930E4-21FC-4086-8E93-DAE94A213C62}" presName="hierRoot2" presStyleCnt="0"/>
      <dgm:spPr/>
    </dgm:pt>
    <dgm:pt modelId="{FEEF9E82-7088-4E6C-920C-929CA043E015}" type="pres">
      <dgm:prSet presAssocID="{F3A930E4-21FC-4086-8E93-DAE94A213C62}" presName="composite2" presStyleCnt="0"/>
      <dgm:spPr/>
    </dgm:pt>
    <dgm:pt modelId="{77CD1205-5BFC-45F4-B703-241CE3F7CD00}" type="pres">
      <dgm:prSet presAssocID="{F3A930E4-21FC-4086-8E93-DAE94A213C62}" presName="image2" presStyleLbl="node2" presStyleIdx="0" presStyleCnt="3" custLinFactNeighborX="17963" custLinFactNeighborY="50998"/>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7A13E5EF-6E5E-461A-AB97-79F7248B124E}" type="pres">
      <dgm:prSet presAssocID="{F3A930E4-21FC-4086-8E93-DAE94A213C62}" presName="text2" presStyleLbl="revTx" presStyleIdx="1" presStyleCnt="8">
        <dgm:presLayoutVars>
          <dgm:chPref val="3"/>
        </dgm:presLayoutVars>
      </dgm:prSet>
      <dgm:spPr/>
    </dgm:pt>
    <dgm:pt modelId="{079819F1-BB7D-40B8-BA00-35AA3D9F5D67}" type="pres">
      <dgm:prSet presAssocID="{F3A930E4-21FC-4086-8E93-DAE94A213C62}" presName="hierChild3" presStyleCnt="0"/>
      <dgm:spPr/>
    </dgm:pt>
    <dgm:pt modelId="{237F4A26-8EBA-4DED-B4D0-84D121D6DF72}" type="pres">
      <dgm:prSet presAssocID="{418FC56E-299D-483D-B9A5-FA649CFAF0B1}" presName="Name10" presStyleLbl="parChTrans1D2" presStyleIdx="1" presStyleCnt="3"/>
      <dgm:spPr/>
    </dgm:pt>
    <dgm:pt modelId="{8BCF15ED-8FE3-4BDC-81BB-7DA27B046CE8}" type="pres">
      <dgm:prSet presAssocID="{413683FF-2128-440A-883B-653C2FFB5CF4}" presName="hierRoot2" presStyleCnt="0"/>
      <dgm:spPr/>
    </dgm:pt>
    <dgm:pt modelId="{CD56B336-F7A1-4226-9478-37279141CEF5}" type="pres">
      <dgm:prSet presAssocID="{413683FF-2128-440A-883B-653C2FFB5CF4}" presName="composite2" presStyleCnt="0"/>
      <dgm:spPr/>
    </dgm:pt>
    <dgm:pt modelId="{5B5673B8-FB61-41C5-B779-211968A3189A}" type="pres">
      <dgm:prSet presAssocID="{413683FF-2128-440A-883B-653C2FFB5CF4}" presName="image2" presStyleLbl="node2" presStyleIdx="1" presStyleCnt="3" custLinFactNeighborX="-2352" custLinFactNeighborY="1676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dgm:spPr>
    </dgm:pt>
    <dgm:pt modelId="{97BDDEF2-1BFA-473D-9E0F-250B235B174A}" type="pres">
      <dgm:prSet presAssocID="{413683FF-2128-440A-883B-653C2FFB5CF4}" presName="text2" presStyleLbl="revTx" presStyleIdx="2" presStyleCnt="8" custScaleX="345423" custScaleY="208336" custLinFactX="35455" custLinFactY="62287" custLinFactNeighborX="100000" custLinFactNeighborY="100000">
        <dgm:presLayoutVars>
          <dgm:chPref val="3"/>
        </dgm:presLayoutVars>
      </dgm:prSet>
      <dgm:spPr/>
    </dgm:pt>
    <dgm:pt modelId="{90A1DAA8-0A59-4EEA-8C76-F4BBAA842F6C}" type="pres">
      <dgm:prSet presAssocID="{413683FF-2128-440A-883B-653C2FFB5CF4}" presName="hierChild3" presStyleCnt="0"/>
      <dgm:spPr/>
    </dgm:pt>
    <dgm:pt modelId="{19668B07-DCC5-4FC6-AB15-6883DF3D163D}" type="pres">
      <dgm:prSet presAssocID="{C9415E8F-7C95-43DA-8A0D-7B2AFD564E77}" presName="Name17" presStyleLbl="parChTrans1D3" presStyleIdx="0" presStyleCnt="3"/>
      <dgm:spPr/>
    </dgm:pt>
    <dgm:pt modelId="{52EB977F-B0DC-4B66-B2EC-D61FBE061D66}" type="pres">
      <dgm:prSet presAssocID="{0B0A1864-8DF2-4E63-8A65-E8DA07EDF59A}" presName="hierRoot3" presStyleCnt="0"/>
      <dgm:spPr/>
    </dgm:pt>
    <dgm:pt modelId="{EF76CBB7-16FD-4FB8-92AA-669718805D18}" type="pres">
      <dgm:prSet presAssocID="{0B0A1864-8DF2-4E63-8A65-E8DA07EDF59A}" presName="composite3" presStyleCnt="0"/>
      <dgm:spPr/>
    </dgm:pt>
    <dgm:pt modelId="{C095DC89-20E9-42D1-B2C9-D926D0A0469D}" type="pres">
      <dgm:prSet presAssocID="{0B0A1864-8DF2-4E63-8A65-E8DA07EDF59A}" presName="image3" presStyleLbl="node3" presStyleIdx="0" presStyleCnt="3" custLinFactX="95981" custLinFactNeighborX="100000" custLinFactNeighborY="32987"/>
      <dgm:spPr>
        <a:solidFill>
          <a:schemeClr val="bg2"/>
        </a:solidFill>
        <a:ln>
          <a:noFill/>
        </a:ln>
      </dgm:spPr>
    </dgm:pt>
    <dgm:pt modelId="{79491C56-8B68-425E-B7FE-DF4EE7325BAE}" type="pres">
      <dgm:prSet presAssocID="{0B0A1864-8DF2-4E63-8A65-E8DA07EDF59A}" presName="text3" presStyleLbl="revTx" presStyleIdx="3" presStyleCnt="8" custScaleX="412552" custScaleY="244214" custLinFactX="300000" custLinFactY="-200000" custLinFactNeighborX="335274" custLinFactNeighborY="-204318">
        <dgm:presLayoutVars>
          <dgm:chPref val="3"/>
        </dgm:presLayoutVars>
      </dgm:prSet>
      <dgm:spPr/>
    </dgm:pt>
    <dgm:pt modelId="{2520DBF1-ADF2-452C-A3C0-2304E3539686}" type="pres">
      <dgm:prSet presAssocID="{0B0A1864-8DF2-4E63-8A65-E8DA07EDF59A}" presName="hierChild4" presStyleCnt="0"/>
      <dgm:spPr/>
    </dgm:pt>
    <dgm:pt modelId="{F7C14B72-6630-4C71-877C-ABADAE5BC48B}" type="pres">
      <dgm:prSet presAssocID="{09AD027A-23C2-470A-B7A5-D6E22C9A72A2}" presName="Name17" presStyleLbl="parChTrans1D3" presStyleIdx="1" presStyleCnt="3"/>
      <dgm:spPr/>
    </dgm:pt>
    <dgm:pt modelId="{DA23DF37-2172-4B75-B31B-1CA7A8F2FF4D}" type="pres">
      <dgm:prSet presAssocID="{843598CE-25E7-46C7-B461-5BA2AFED1899}" presName="hierRoot3" presStyleCnt="0"/>
      <dgm:spPr/>
    </dgm:pt>
    <dgm:pt modelId="{2DDC4D8B-469A-4BF0-BE84-49AAB7AA84C6}" type="pres">
      <dgm:prSet presAssocID="{843598CE-25E7-46C7-B461-5BA2AFED1899}" presName="composite3" presStyleCnt="0"/>
      <dgm:spPr/>
    </dgm:pt>
    <dgm:pt modelId="{03CD2124-7F3D-473E-9B76-199E8E0D9EA4}" type="pres">
      <dgm:prSet presAssocID="{843598CE-25E7-46C7-B461-5BA2AFED1899}" presName="image3" presStyleLbl="node3" presStyleIdx="1" presStyleCnt="3" custLinFactX="-100000" custLinFactNeighborX="-189140" custLinFactNeighborY="64399"/>
      <dgm:spPr>
        <a:solidFill>
          <a:schemeClr val="bg2"/>
        </a:solidFill>
        <a:ln>
          <a:noFill/>
        </a:ln>
      </dgm:spPr>
    </dgm:pt>
    <dgm:pt modelId="{D7F8CDD0-B58F-4451-937F-C8952457BB0D}" type="pres">
      <dgm:prSet presAssocID="{843598CE-25E7-46C7-B461-5BA2AFED1899}" presName="text3" presStyleLbl="revTx" presStyleIdx="4" presStyleCnt="8" custScaleX="296267" custScaleY="232302" custLinFactX="-200000" custLinFactY="-11445" custLinFactNeighborX="-214448" custLinFactNeighborY="-100000">
        <dgm:presLayoutVars>
          <dgm:chPref val="3"/>
        </dgm:presLayoutVars>
      </dgm:prSet>
      <dgm:spPr/>
    </dgm:pt>
    <dgm:pt modelId="{E12B29DB-16F2-4799-9659-7D031ED61518}" type="pres">
      <dgm:prSet presAssocID="{843598CE-25E7-46C7-B461-5BA2AFED1899}" presName="hierChild4" presStyleCnt="0"/>
      <dgm:spPr/>
    </dgm:pt>
    <dgm:pt modelId="{A270A4F0-A344-455C-98C5-4771CE14D773}" type="pres">
      <dgm:prSet presAssocID="{ADFF4937-6AA3-476C-8E42-F0DE48246B86}" presName="Name10" presStyleLbl="parChTrans1D2" presStyleIdx="2" presStyleCnt="3"/>
      <dgm:spPr/>
    </dgm:pt>
    <dgm:pt modelId="{CFD09425-5C08-43C7-80CE-EF33B33ACA81}" type="pres">
      <dgm:prSet presAssocID="{4F641596-CE5F-4A33-9779-13EE4C6215D6}" presName="hierRoot2" presStyleCnt="0"/>
      <dgm:spPr/>
    </dgm:pt>
    <dgm:pt modelId="{DB23FB55-0336-4C3A-810C-2EE7CF29EC3E}" type="pres">
      <dgm:prSet presAssocID="{4F641596-CE5F-4A33-9779-13EE4C6215D6}" presName="composite2" presStyleCnt="0"/>
      <dgm:spPr/>
    </dgm:pt>
    <dgm:pt modelId="{A530B433-2F54-44A5-A9FF-5159EDC231A7}" type="pres">
      <dgm:prSet presAssocID="{4F641596-CE5F-4A33-9779-13EE4C6215D6}" presName="image2" presStyleLbl="node2" presStyleIdx="2" presStyleCnt="3" custLinFactNeighborX="-48191" custLinFactNeighborY="1361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7000" b="-27000"/>
          </a:stretch>
        </a:blipFill>
      </dgm:spPr>
    </dgm:pt>
    <dgm:pt modelId="{213EA6E0-62DC-495B-8FBA-D6F6AFA5364C}" type="pres">
      <dgm:prSet presAssocID="{4F641596-CE5F-4A33-9779-13EE4C6215D6}" presName="text2" presStyleLbl="revTx" presStyleIdx="5" presStyleCnt="8" custScaleX="249161" custScaleY="367113" custLinFactY="87277" custLinFactNeighborX="51461" custLinFactNeighborY="100000">
        <dgm:presLayoutVars>
          <dgm:chPref val="3"/>
        </dgm:presLayoutVars>
      </dgm:prSet>
      <dgm:spPr/>
    </dgm:pt>
    <dgm:pt modelId="{3AE2AAEC-1499-49A0-92BB-A601350635EA}" type="pres">
      <dgm:prSet presAssocID="{4F641596-CE5F-4A33-9779-13EE4C6215D6}" presName="hierChild3" presStyleCnt="0"/>
      <dgm:spPr/>
    </dgm:pt>
    <dgm:pt modelId="{56729B24-AC43-44EA-9EC7-F4EBB90F6937}" type="pres">
      <dgm:prSet presAssocID="{3CAD482B-ADDE-47F7-9CD2-E61124A7A37B}" presName="Name17" presStyleLbl="parChTrans1D3" presStyleIdx="2" presStyleCnt="3"/>
      <dgm:spPr/>
    </dgm:pt>
    <dgm:pt modelId="{9FD5D770-BB69-4FD3-885C-753AB24157B8}" type="pres">
      <dgm:prSet presAssocID="{53B36E99-9652-4155-B0D5-327BFFCA895B}" presName="hierRoot3" presStyleCnt="0"/>
      <dgm:spPr/>
    </dgm:pt>
    <dgm:pt modelId="{2FCFFA80-35C3-4D20-A448-B9B8C445E720}" type="pres">
      <dgm:prSet presAssocID="{53B36E99-9652-4155-B0D5-327BFFCA895B}" presName="composite3" presStyleCnt="0"/>
      <dgm:spPr/>
    </dgm:pt>
    <dgm:pt modelId="{3E05DAE6-B827-4A2F-A4D6-FD473703FA85}" type="pres">
      <dgm:prSet presAssocID="{53B36E99-9652-4155-B0D5-327BFFCA895B}" presName="image3" presStyleLbl="node3" presStyleIdx="2" presStyleCnt="3" custScaleX="81000" custScaleY="81000" custLinFactX="-100000" custLinFactNeighborX="-129663" custLinFactNeighborY="53386"/>
      <dgm:spPr>
        <a:solidFill>
          <a:schemeClr val="bg2"/>
        </a:solidFill>
        <a:ln>
          <a:noFill/>
        </a:ln>
      </dgm:spPr>
    </dgm:pt>
    <dgm:pt modelId="{307B59F4-D78A-4C6A-9DE8-0DC51B2A9F6E}" type="pres">
      <dgm:prSet presAssocID="{53B36E99-9652-4155-B0D5-327BFFCA895B}" presName="text3" presStyleLbl="revTx" presStyleIdx="6" presStyleCnt="8" custScaleX="374977" custScaleY="185160" custLinFactX="-300000" custLinFactY="-279552" custLinFactNeighborX="-339273" custLinFactNeighborY="-300000">
        <dgm:presLayoutVars>
          <dgm:chPref val="3"/>
        </dgm:presLayoutVars>
      </dgm:prSet>
      <dgm:spPr/>
    </dgm:pt>
    <dgm:pt modelId="{0BF179CD-ACCE-49DD-874A-9FDC16836185}" type="pres">
      <dgm:prSet presAssocID="{53B36E99-9652-4155-B0D5-327BFFCA895B}" presName="hierChild4" presStyleCnt="0"/>
      <dgm:spPr/>
    </dgm:pt>
    <dgm:pt modelId="{E65BC923-989B-4C80-87D5-3D91FD39D497}" type="pres">
      <dgm:prSet presAssocID="{90B90DA0-9B01-4EE9-9BA1-DA52C4E90287}" presName="hierRoot1" presStyleCnt="0"/>
      <dgm:spPr/>
    </dgm:pt>
    <dgm:pt modelId="{7265FBA3-C956-4AFD-856E-6DED9F3AA769}" type="pres">
      <dgm:prSet presAssocID="{90B90DA0-9B01-4EE9-9BA1-DA52C4E90287}" presName="composite" presStyleCnt="0"/>
      <dgm:spPr/>
    </dgm:pt>
    <dgm:pt modelId="{7124404C-C506-4A62-83C5-87B715DE965F}" type="pres">
      <dgm:prSet presAssocID="{90B90DA0-9B01-4EE9-9BA1-DA52C4E90287}" presName="image" presStyleLbl="node0" presStyleIdx="1" presStyleCnt="2" custScaleX="65799" custScaleY="67356" custLinFactX="-24255" custLinFactNeighborX="-100000" custLinFactNeighborY="89286"/>
      <dgm:spPr/>
    </dgm:pt>
    <dgm:pt modelId="{35EFD6D9-8583-4618-9482-B57B6BB3DBFA}" type="pres">
      <dgm:prSet presAssocID="{90B90DA0-9B01-4EE9-9BA1-DA52C4E90287}" presName="text" presStyleLbl="revTx" presStyleIdx="7" presStyleCnt="8">
        <dgm:presLayoutVars>
          <dgm:chPref val="3"/>
        </dgm:presLayoutVars>
      </dgm:prSet>
      <dgm:spPr/>
    </dgm:pt>
    <dgm:pt modelId="{15911116-ED28-46FD-8696-8F6351797035}" type="pres">
      <dgm:prSet presAssocID="{90B90DA0-9B01-4EE9-9BA1-DA52C4E90287}" presName="hierChild2" presStyleCnt="0"/>
      <dgm:spPr/>
    </dgm:pt>
  </dgm:ptLst>
  <dgm:cxnLst>
    <dgm:cxn modelId="{66E94613-4DD7-4ED9-BC04-17E068040409}" type="presOf" srcId="{ADFF4937-6AA3-476C-8E42-F0DE48246B86}" destId="{A270A4F0-A344-455C-98C5-4771CE14D773}" srcOrd="0" destOrd="0" presId="urn:microsoft.com/office/officeart/2009/layout/CirclePictureHierarchy"/>
    <dgm:cxn modelId="{31BF1E1B-14B5-4502-9029-C71425887873}" srcId="{519D9351-CEC7-4E87-ABE6-4D483D50499D}" destId="{90B90DA0-9B01-4EE9-9BA1-DA52C4E90287}" srcOrd="1" destOrd="0" parTransId="{096E4588-865D-4485-B9B0-B4C9C1D0F0F3}" sibTransId="{361AD03A-D934-42F6-AEA4-2330B0CDAB37}"/>
    <dgm:cxn modelId="{567A4731-EB15-4A2A-99C8-AA13790E6A73}" srcId="{413683FF-2128-440A-883B-653C2FFB5CF4}" destId="{0B0A1864-8DF2-4E63-8A65-E8DA07EDF59A}" srcOrd="0" destOrd="0" parTransId="{C9415E8F-7C95-43DA-8A0D-7B2AFD564E77}" sibTransId="{E387099B-B237-4C60-AF83-08111FC2A3E6}"/>
    <dgm:cxn modelId="{7E75CF38-DBD9-48B7-8392-BC553298A4D0}" type="presOf" srcId="{90B90DA0-9B01-4EE9-9BA1-DA52C4E90287}" destId="{35EFD6D9-8583-4618-9482-B57B6BB3DBFA}" srcOrd="0" destOrd="0" presId="urn:microsoft.com/office/officeart/2009/layout/CirclePictureHierarchy"/>
    <dgm:cxn modelId="{6E8C953A-5B6A-4B6A-B2BC-6695ACE3943C}" type="presOf" srcId="{4F641596-CE5F-4A33-9779-13EE4C6215D6}" destId="{213EA6E0-62DC-495B-8FBA-D6F6AFA5364C}" srcOrd="0" destOrd="0" presId="urn:microsoft.com/office/officeart/2009/layout/CirclePictureHierarchy"/>
    <dgm:cxn modelId="{D165445D-9893-4B6C-BD2B-C0292285CBC1}" type="presOf" srcId="{D369C4C5-E521-44A4-B4B7-E73202B3524B}" destId="{6EC67FA0-6C2B-4E04-BD99-1648E867EE0D}" srcOrd="0" destOrd="0" presId="urn:microsoft.com/office/officeart/2009/layout/CirclePictureHierarchy"/>
    <dgm:cxn modelId="{FC6C935F-2B66-4127-8A74-0CC35EE29178}" type="presOf" srcId="{843598CE-25E7-46C7-B461-5BA2AFED1899}" destId="{D7F8CDD0-B58F-4451-937F-C8952457BB0D}" srcOrd="0" destOrd="0" presId="urn:microsoft.com/office/officeart/2009/layout/CirclePictureHierarchy"/>
    <dgm:cxn modelId="{22871169-591D-40B4-A749-B57F71758E4F}" srcId="{4F641596-CE5F-4A33-9779-13EE4C6215D6}" destId="{53B36E99-9652-4155-B0D5-327BFFCA895B}" srcOrd="0" destOrd="0" parTransId="{3CAD482B-ADDE-47F7-9CD2-E61124A7A37B}" sibTransId="{C6E3387C-901B-42A6-A864-3F386F1AF445}"/>
    <dgm:cxn modelId="{79793D49-F795-4E2F-8E0D-41BB5A457F91}" type="presOf" srcId="{418FC56E-299D-483D-B9A5-FA649CFAF0B1}" destId="{237F4A26-8EBA-4DED-B4D0-84D121D6DF72}" srcOrd="0" destOrd="0" presId="urn:microsoft.com/office/officeart/2009/layout/CirclePictureHierarchy"/>
    <dgm:cxn modelId="{AF22D769-E4C6-4A68-9F85-7412C6E37764}" type="presOf" srcId="{3CAD482B-ADDE-47F7-9CD2-E61124A7A37B}" destId="{56729B24-AC43-44EA-9EC7-F4EBB90F6937}" srcOrd="0" destOrd="0" presId="urn:microsoft.com/office/officeart/2009/layout/CirclePictureHierarchy"/>
    <dgm:cxn modelId="{CF0B1D54-895C-44DC-97C0-95C286933AF3}" type="presOf" srcId="{519D9351-CEC7-4E87-ABE6-4D483D50499D}" destId="{F9E26D2A-BBFD-49D9-B0E6-494D87E65F5B}" srcOrd="0" destOrd="0" presId="urn:microsoft.com/office/officeart/2009/layout/CirclePictureHierarchy"/>
    <dgm:cxn modelId="{A3139481-F300-436E-84AF-4D25DC69E19E}" type="presOf" srcId="{0B0A1864-8DF2-4E63-8A65-E8DA07EDF59A}" destId="{79491C56-8B68-425E-B7FE-DF4EE7325BAE}" srcOrd="0" destOrd="0" presId="urn:microsoft.com/office/officeart/2009/layout/CirclePictureHierarchy"/>
    <dgm:cxn modelId="{731EA09E-E2B8-433A-A1DA-3B5FC8D4FBFE}" type="presOf" srcId="{F3A930E4-21FC-4086-8E93-DAE94A213C62}" destId="{7A13E5EF-6E5E-461A-AB97-79F7248B124E}" srcOrd="0" destOrd="0" presId="urn:microsoft.com/office/officeart/2009/layout/CirclePictureHierarchy"/>
    <dgm:cxn modelId="{2A025DA3-9863-4B4E-99A7-65B7E77EE8E6}" srcId="{E1244743-7A88-4C35-8BB4-0C61BEF49C02}" destId="{413683FF-2128-440A-883B-653C2FFB5CF4}" srcOrd="1" destOrd="0" parTransId="{418FC56E-299D-483D-B9A5-FA649CFAF0B1}" sibTransId="{2D10F3E6-81A5-4B43-9E41-E7D774FBCA96}"/>
    <dgm:cxn modelId="{CE090FAB-58C4-4333-B9A1-0A19752FBAF1}" type="presOf" srcId="{E1244743-7A88-4C35-8BB4-0C61BEF49C02}" destId="{28B62EE0-9BEF-40A1-AD1C-46F5B3469C1F}" srcOrd="0" destOrd="0" presId="urn:microsoft.com/office/officeart/2009/layout/CirclePictureHierarchy"/>
    <dgm:cxn modelId="{7A48F5AD-72E7-435C-B3D3-1C89A33D709B}" srcId="{E1244743-7A88-4C35-8BB4-0C61BEF49C02}" destId="{F3A930E4-21FC-4086-8E93-DAE94A213C62}" srcOrd="0" destOrd="0" parTransId="{D369C4C5-E521-44A4-B4B7-E73202B3524B}" sibTransId="{BCA8741C-9693-40C6-9CF8-61DEF011C1BD}"/>
    <dgm:cxn modelId="{E4967BC3-BD9E-4429-A6F5-CDA914898138}" srcId="{413683FF-2128-440A-883B-653C2FFB5CF4}" destId="{843598CE-25E7-46C7-B461-5BA2AFED1899}" srcOrd="1" destOrd="0" parTransId="{09AD027A-23C2-470A-B7A5-D6E22C9A72A2}" sibTransId="{C66B0BC4-7D6E-4C05-AF5F-941C08080184}"/>
    <dgm:cxn modelId="{3BFA65CA-A554-43E1-87D7-95E9EF568D58}" type="presOf" srcId="{09AD027A-23C2-470A-B7A5-D6E22C9A72A2}" destId="{F7C14B72-6630-4C71-877C-ABADAE5BC48B}" srcOrd="0" destOrd="0" presId="urn:microsoft.com/office/officeart/2009/layout/CirclePictureHierarchy"/>
    <dgm:cxn modelId="{B46B59CC-ACB9-4DD4-9A8E-8E13373C30EF}" srcId="{519D9351-CEC7-4E87-ABE6-4D483D50499D}" destId="{E1244743-7A88-4C35-8BB4-0C61BEF49C02}" srcOrd="0" destOrd="0" parTransId="{C3B3671A-51F0-4B39-894C-85369ECAC156}" sibTransId="{5A87DFA9-D1A5-4BDF-8B62-D794C7EC0393}"/>
    <dgm:cxn modelId="{29DF58D1-817B-4124-9AA5-0432707701CA}" type="presOf" srcId="{53B36E99-9652-4155-B0D5-327BFFCA895B}" destId="{307B59F4-D78A-4C6A-9DE8-0DC51B2A9F6E}" srcOrd="0" destOrd="0" presId="urn:microsoft.com/office/officeart/2009/layout/CirclePictureHierarchy"/>
    <dgm:cxn modelId="{E0BECCE5-FB0F-47F4-9D63-4068C28E2DA3}" srcId="{E1244743-7A88-4C35-8BB4-0C61BEF49C02}" destId="{4F641596-CE5F-4A33-9779-13EE4C6215D6}" srcOrd="2" destOrd="0" parTransId="{ADFF4937-6AA3-476C-8E42-F0DE48246B86}" sibTransId="{7C071DA8-345D-4CA1-BA4A-6DFF26FA889F}"/>
    <dgm:cxn modelId="{7C04ADEF-84C5-4898-9E3D-BAB749D87C73}" type="presOf" srcId="{413683FF-2128-440A-883B-653C2FFB5CF4}" destId="{97BDDEF2-1BFA-473D-9E0F-250B235B174A}" srcOrd="0" destOrd="0" presId="urn:microsoft.com/office/officeart/2009/layout/CirclePictureHierarchy"/>
    <dgm:cxn modelId="{2B04C5FD-AE75-4A46-A5A8-2DC6090654E0}" type="presOf" srcId="{C9415E8F-7C95-43DA-8A0D-7B2AFD564E77}" destId="{19668B07-DCC5-4FC6-AB15-6883DF3D163D}" srcOrd="0" destOrd="0" presId="urn:microsoft.com/office/officeart/2009/layout/CirclePictureHierarchy"/>
    <dgm:cxn modelId="{9D59B608-4446-4D47-9E4C-7DF29EB43240}" type="presParOf" srcId="{F9E26D2A-BBFD-49D9-B0E6-494D87E65F5B}" destId="{87AC667F-A85D-47CC-BC8E-A13948D27C62}" srcOrd="0" destOrd="0" presId="urn:microsoft.com/office/officeart/2009/layout/CirclePictureHierarchy"/>
    <dgm:cxn modelId="{D72D0349-5DDF-4857-AE67-BC96FFFB0637}" type="presParOf" srcId="{87AC667F-A85D-47CC-BC8E-A13948D27C62}" destId="{F525EE37-07E1-444B-A726-C7C4FE0BDB90}" srcOrd="0" destOrd="0" presId="urn:microsoft.com/office/officeart/2009/layout/CirclePictureHierarchy"/>
    <dgm:cxn modelId="{3C443F5A-DDDA-4A81-AD42-1C6E82EB9005}" type="presParOf" srcId="{F525EE37-07E1-444B-A726-C7C4FE0BDB90}" destId="{98E348E0-16DA-455D-B26D-46C3C426FF2D}" srcOrd="0" destOrd="0" presId="urn:microsoft.com/office/officeart/2009/layout/CirclePictureHierarchy"/>
    <dgm:cxn modelId="{CC8765B3-73DA-4851-A17A-E461D1B092FA}" type="presParOf" srcId="{F525EE37-07E1-444B-A726-C7C4FE0BDB90}" destId="{28B62EE0-9BEF-40A1-AD1C-46F5B3469C1F}" srcOrd="1" destOrd="0" presId="urn:microsoft.com/office/officeart/2009/layout/CirclePictureHierarchy"/>
    <dgm:cxn modelId="{5D8DE1F7-DA0D-494C-A429-C0E51609E60A}" type="presParOf" srcId="{87AC667F-A85D-47CC-BC8E-A13948D27C62}" destId="{A75278C5-0E76-46A1-8D96-5D5A54B59B51}" srcOrd="1" destOrd="0" presId="urn:microsoft.com/office/officeart/2009/layout/CirclePictureHierarchy"/>
    <dgm:cxn modelId="{121834B0-9A65-4307-A6BD-02D8877CAB4B}" type="presParOf" srcId="{A75278C5-0E76-46A1-8D96-5D5A54B59B51}" destId="{6EC67FA0-6C2B-4E04-BD99-1648E867EE0D}" srcOrd="0" destOrd="0" presId="urn:microsoft.com/office/officeart/2009/layout/CirclePictureHierarchy"/>
    <dgm:cxn modelId="{A0FBA7D7-F9B4-49F9-AAAE-09AF257DB048}" type="presParOf" srcId="{A75278C5-0E76-46A1-8D96-5D5A54B59B51}" destId="{475CF324-A0B6-4A33-93C8-01C4F9D7C15E}" srcOrd="1" destOrd="0" presId="urn:microsoft.com/office/officeart/2009/layout/CirclePictureHierarchy"/>
    <dgm:cxn modelId="{C011B749-4FAB-47E3-9B43-0A07519EE40A}" type="presParOf" srcId="{475CF324-A0B6-4A33-93C8-01C4F9D7C15E}" destId="{FEEF9E82-7088-4E6C-920C-929CA043E015}" srcOrd="0" destOrd="0" presId="urn:microsoft.com/office/officeart/2009/layout/CirclePictureHierarchy"/>
    <dgm:cxn modelId="{24C9D474-2785-4B42-A960-6EA35C391291}" type="presParOf" srcId="{FEEF9E82-7088-4E6C-920C-929CA043E015}" destId="{77CD1205-5BFC-45F4-B703-241CE3F7CD00}" srcOrd="0" destOrd="0" presId="urn:microsoft.com/office/officeart/2009/layout/CirclePictureHierarchy"/>
    <dgm:cxn modelId="{9F362D70-5716-424D-A554-BA3B43DA75EA}" type="presParOf" srcId="{FEEF9E82-7088-4E6C-920C-929CA043E015}" destId="{7A13E5EF-6E5E-461A-AB97-79F7248B124E}" srcOrd="1" destOrd="0" presId="urn:microsoft.com/office/officeart/2009/layout/CirclePictureHierarchy"/>
    <dgm:cxn modelId="{5D5C291E-0B3A-4410-9AD2-3AEDE67AC8B0}" type="presParOf" srcId="{475CF324-A0B6-4A33-93C8-01C4F9D7C15E}" destId="{079819F1-BB7D-40B8-BA00-35AA3D9F5D67}" srcOrd="1" destOrd="0" presId="urn:microsoft.com/office/officeart/2009/layout/CirclePictureHierarchy"/>
    <dgm:cxn modelId="{F5E32A6D-0971-4D6E-A2DC-A2ADDF0A434A}" type="presParOf" srcId="{A75278C5-0E76-46A1-8D96-5D5A54B59B51}" destId="{237F4A26-8EBA-4DED-B4D0-84D121D6DF72}" srcOrd="2" destOrd="0" presId="urn:microsoft.com/office/officeart/2009/layout/CirclePictureHierarchy"/>
    <dgm:cxn modelId="{4ABC654D-290B-41BF-8921-71DE6EB9E0E5}" type="presParOf" srcId="{A75278C5-0E76-46A1-8D96-5D5A54B59B51}" destId="{8BCF15ED-8FE3-4BDC-81BB-7DA27B046CE8}" srcOrd="3" destOrd="0" presId="urn:microsoft.com/office/officeart/2009/layout/CirclePictureHierarchy"/>
    <dgm:cxn modelId="{03AEDC3D-7504-442C-8A20-884E48C14B95}" type="presParOf" srcId="{8BCF15ED-8FE3-4BDC-81BB-7DA27B046CE8}" destId="{CD56B336-F7A1-4226-9478-37279141CEF5}" srcOrd="0" destOrd="0" presId="urn:microsoft.com/office/officeart/2009/layout/CirclePictureHierarchy"/>
    <dgm:cxn modelId="{4CDDFBE2-10E2-4222-BE26-7F8E520C34D7}" type="presParOf" srcId="{CD56B336-F7A1-4226-9478-37279141CEF5}" destId="{5B5673B8-FB61-41C5-B779-211968A3189A}" srcOrd="0" destOrd="0" presId="urn:microsoft.com/office/officeart/2009/layout/CirclePictureHierarchy"/>
    <dgm:cxn modelId="{713BEA4E-0011-41FC-BCCB-F318BB6EF58E}" type="presParOf" srcId="{CD56B336-F7A1-4226-9478-37279141CEF5}" destId="{97BDDEF2-1BFA-473D-9E0F-250B235B174A}" srcOrd="1" destOrd="0" presId="urn:microsoft.com/office/officeart/2009/layout/CirclePictureHierarchy"/>
    <dgm:cxn modelId="{299C283C-C466-4820-AE84-C70385C75C0B}" type="presParOf" srcId="{8BCF15ED-8FE3-4BDC-81BB-7DA27B046CE8}" destId="{90A1DAA8-0A59-4EEA-8C76-F4BBAA842F6C}" srcOrd="1" destOrd="0" presId="urn:microsoft.com/office/officeart/2009/layout/CirclePictureHierarchy"/>
    <dgm:cxn modelId="{2370F02D-1830-458F-AFB7-42635049BE53}" type="presParOf" srcId="{90A1DAA8-0A59-4EEA-8C76-F4BBAA842F6C}" destId="{19668B07-DCC5-4FC6-AB15-6883DF3D163D}" srcOrd="0" destOrd="0" presId="urn:microsoft.com/office/officeart/2009/layout/CirclePictureHierarchy"/>
    <dgm:cxn modelId="{876CE9CE-E27E-4B71-900B-5C604D3519DE}" type="presParOf" srcId="{90A1DAA8-0A59-4EEA-8C76-F4BBAA842F6C}" destId="{52EB977F-B0DC-4B66-B2EC-D61FBE061D66}" srcOrd="1" destOrd="0" presId="urn:microsoft.com/office/officeart/2009/layout/CirclePictureHierarchy"/>
    <dgm:cxn modelId="{1F6A7180-E19F-40E3-B01F-C9FB55B9E319}" type="presParOf" srcId="{52EB977F-B0DC-4B66-B2EC-D61FBE061D66}" destId="{EF76CBB7-16FD-4FB8-92AA-669718805D18}" srcOrd="0" destOrd="0" presId="urn:microsoft.com/office/officeart/2009/layout/CirclePictureHierarchy"/>
    <dgm:cxn modelId="{0BED034F-D424-46FF-8A34-AB36BE4ADB69}" type="presParOf" srcId="{EF76CBB7-16FD-4FB8-92AA-669718805D18}" destId="{C095DC89-20E9-42D1-B2C9-D926D0A0469D}" srcOrd="0" destOrd="0" presId="urn:microsoft.com/office/officeart/2009/layout/CirclePictureHierarchy"/>
    <dgm:cxn modelId="{0C372A62-B673-496D-B708-D899062A4619}" type="presParOf" srcId="{EF76CBB7-16FD-4FB8-92AA-669718805D18}" destId="{79491C56-8B68-425E-B7FE-DF4EE7325BAE}" srcOrd="1" destOrd="0" presId="urn:microsoft.com/office/officeart/2009/layout/CirclePictureHierarchy"/>
    <dgm:cxn modelId="{B8F45A0E-1D70-4977-8385-A433F32CC861}" type="presParOf" srcId="{52EB977F-B0DC-4B66-B2EC-D61FBE061D66}" destId="{2520DBF1-ADF2-452C-A3C0-2304E3539686}" srcOrd="1" destOrd="0" presId="urn:microsoft.com/office/officeart/2009/layout/CirclePictureHierarchy"/>
    <dgm:cxn modelId="{9E226D7B-D92D-4463-A3AD-9AE40FC36DF3}" type="presParOf" srcId="{90A1DAA8-0A59-4EEA-8C76-F4BBAA842F6C}" destId="{F7C14B72-6630-4C71-877C-ABADAE5BC48B}" srcOrd="2" destOrd="0" presId="urn:microsoft.com/office/officeart/2009/layout/CirclePictureHierarchy"/>
    <dgm:cxn modelId="{B2971E6C-92E4-4768-AB1B-06251040AD8F}" type="presParOf" srcId="{90A1DAA8-0A59-4EEA-8C76-F4BBAA842F6C}" destId="{DA23DF37-2172-4B75-B31B-1CA7A8F2FF4D}" srcOrd="3" destOrd="0" presId="urn:microsoft.com/office/officeart/2009/layout/CirclePictureHierarchy"/>
    <dgm:cxn modelId="{9E7C52EF-D51D-4FAD-9D35-BD67E889A148}" type="presParOf" srcId="{DA23DF37-2172-4B75-B31B-1CA7A8F2FF4D}" destId="{2DDC4D8B-469A-4BF0-BE84-49AAB7AA84C6}" srcOrd="0" destOrd="0" presId="urn:microsoft.com/office/officeart/2009/layout/CirclePictureHierarchy"/>
    <dgm:cxn modelId="{3BCF7C4E-0802-4600-B760-A11DADED97D9}" type="presParOf" srcId="{2DDC4D8B-469A-4BF0-BE84-49AAB7AA84C6}" destId="{03CD2124-7F3D-473E-9B76-199E8E0D9EA4}" srcOrd="0" destOrd="0" presId="urn:microsoft.com/office/officeart/2009/layout/CirclePictureHierarchy"/>
    <dgm:cxn modelId="{67573AF6-D400-47FE-B4C7-C9050BCBECF7}" type="presParOf" srcId="{2DDC4D8B-469A-4BF0-BE84-49AAB7AA84C6}" destId="{D7F8CDD0-B58F-4451-937F-C8952457BB0D}" srcOrd="1" destOrd="0" presId="urn:microsoft.com/office/officeart/2009/layout/CirclePictureHierarchy"/>
    <dgm:cxn modelId="{97067656-18A3-4686-A80F-917F53818ACE}" type="presParOf" srcId="{DA23DF37-2172-4B75-B31B-1CA7A8F2FF4D}" destId="{E12B29DB-16F2-4799-9659-7D031ED61518}" srcOrd="1" destOrd="0" presId="urn:microsoft.com/office/officeart/2009/layout/CirclePictureHierarchy"/>
    <dgm:cxn modelId="{A0F7F549-682E-4464-A2D1-3026DE798F0D}" type="presParOf" srcId="{A75278C5-0E76-46A1-8D96-5D5A54B59B51}" destId="{A270A4F0-A344-455C-98C5-4771CE14D773}" srcOrd="4" destOrd="0" presId="urn:microsoft.com/office/officeart/2009/layout/CirclePictureHierarchy"/>
    <dgm:cxn modelId="{907CD783-33C8-44ED-A595-4B3768432FEC}" type="presParOf" srcId="{A75278C5-0E76-46A1-8D96-5D5A54B59B51}" destId="{CFD09425-5C08-43C7-80CE-EF33B33ACA81}" srcOrd="5" destOrd="0" presId="urn:microsoft.com/office/officeart/2009/layout/CirclePictureHierarchy"/>
    <dgm:cxn modelId="{C3FC4B3A-12AD-4AAA-8CC3-C22166EA47E0}" type="presParOf" srcId="{CFD09425-5C08-43C7-80CE-EF33B33ACA81}" destId="{DB23FB55-0336-4C3A-810C-2EE7CF29EC3E}" srcOrd="0" destOrd="0" presId="urn:microsoft.com/office/officeart/2009/layout/CirclePictureHierarchy"/>
    <dgm:cxn modelId="{7B56BB3E-A40C-4458-9613-7C0DDCC2F667}" type="presParOf" srcId="{DB23FB55-0336-4C3A-810C-2EE7CF29EC3E}" destId="{A530B433-2F54-44A5-A9FF-5159EDC231A7}" srcOrd="0" destOrd="0" presId="urn:microsoft.com/office/officeart/2009/layout/CirclePictureHierarchy"/>
    <dgm:cxn modelId="{6AB07B6A-C5A6-4AE6-9441-CBAD7B370FA9}" type="presParOf" srcId="{DB23FB55-0336-4C3A-810C-2EE7CF29EC3E}" destId="{213EA6E0-62DC-495B-8FBA-D6F6AFA5364C}" srcOrd="1" destOrd="0" presId="urn:microsoft.com/office/officeart/2009/layout/CirclePictureHierarchy"/>
    <dgm:cxn modelId="{6719E875-2958-49C7-BB55-3D1F5214F570}" type="presParOf" srcId="{CFD09425-5C08-43C7-80CE-EF33B33ACA81}" destId="{3AE2AAEC-1499-49A0-92BB-A601350635EA}" srcOrd="1" destOrd="0" presId="urn:microsoft.com/office/officeart/2009/layout/CirclePictureHierarchy"/>
    <dgm:cxn modelId="{8237C34D-637F-430E-BC15-B003CBA03D50}" type="presParOf" srcId="{3AE2AAEC-1499-49A0-92BB-A601350635EA}" destId="{56729B24-AC43-44EA-9EC7-F4EBB90F6937}" srcOrd="0" destOrd="0" presId="urn:microsoft.com/office/officeart/2009/layout/CirclePictureHierarchy"/>
    <dgm:cxn modelId="{DE9D0F3B-2232-42AB-B2B3-B0D058F8E2D1}" type="presParOf" srcId="{3AE2AAEC-1499-49A0-92BB-A601350635EA}" destId="{9FD5D770-BB69-4FD3-885C-753AB24157B8}" srcOrd="1" destOrd="0" presId="urn:microsoft.com/office/officeart/2009/layout/CirclePictureHierarchy"/>
    <dgm:cxn modelId="{FE5CF534-F487-4C6D-86CD-E0D42A4ED289}" type="presParOf" srcId="{9FD5D770-BB69-4FD3-885C-753AB24157B8}" destId="{2FCFFA80-35C3-4D20-A448-B9B8C445E720}" srcOrd="0" destOrd="0" presId="urn:microsoft.com/office/officeart/2009/layout/CirclePictureHierarchy"/>
    <dgm:cxn modelId="{A2181AAF-A608-4900-8952-DEA456020868}" type="presParOf" srcId="{2FCFFA80-35C3-4D20-A448-B9B8C445E720}" destId="{3E05DAE6-B827-4A2F-A4D6-FD473703FA85}" srcOrd="0" destOrd="0" presId="urn:microsoft.com/office/officeart/2009/layout/CirclePictureHierarchy"/>
    <dgm:cxn modelId="{FF799007-B68F-40E4-A0BF-A2181D7C2998}" type="presParOf" srcId="{2FCFFA80-35C3-4D20-A448-B9B8C445E720}" destId="{307B59F4-D78A-4C6A-9DE8-0DC51B2A9F6E}" srcOrd="1" destOrd="0" presId="urn:microsoft.com/office/officeart/2009/layout/CirclePictureHierarchy"/>
    <dgm:cxn modelId="{2EF191A5-51C7-4C42-A8C5-9A46CE4BEE42}" type="presParOf" srcId="{9FD5D770-BB69-4FD3-885C-753AB24157B8}" destId="{0BF179CD-ACCE-49DD-874A-9FDC16836185}" srcOrd="1" destOrd="0" presId="urn:microsoft.com/office/officeart/2009/layout/CirclePictureHierarchy"/>
    <dgm:cxn modelId="{50E53F9A-B774-4184-B809-3E036039B440}" type="presParOf" srcId="{F9E26D2A-BBFD-49D9-B0E6-494D87E65F5B}" destId="{E65BC923-989B-4C80-87D5-3D91FD39D497}" srcOrd="1" destOrd="0" presId="urn:microsoft.com/office/officeart/2009/layout/CirclePictureHierarchy"/>
    <dgm:cxn modelId="{F6664566-D571-4FB0-990B-8D095FBA5BC0}" type="presParOf" srcId="{E65BC923-989B-4C80-87D5-3D91FD39D497}" destId="{7265FBA3-C956-4AFD-856E-6DED9F3AA769}" srcOrd="0" destOrd="0" presId="urn:microsoft.com/office/officeart/2009/layout/CirclePictureHierarchy"/>
    <dgm:cxn modelId="{874E86A0-96CC-4935-A7A0-D1588CB1AB05}" type="presParOf" srcId="{7265FBA3-C956-4AFD-856E-6DED9F3AA769}" destId="{7124404C-C506-4A62-83C5-87B715DE965F}" srcOrd="0" destOrd="0" presId="urn:microsoft.com/office/officeart/2009/layout/CirclePictureHierarchy"/>
    <dgm:cxn modelId="{78373B29-38BB-486E-8D9C-AD2A3D24B0AF}" type="presParOf" srcId="{7265FBA3-C956-4AFD-856E-6DED9F3AA769}" destId="{35EFD6D9-8583-4618-9482-B57B6BB3DBFA}" srcOrd="1" destOrd="0" presId="urn:microsoft.com/office/officeart/2009/layout/CirclePictureHierarchy"/>
    <dgm:cxn modelId="{668FAFFD-93D1-4580-9FD5-DA285F179BBA}" type="presParOf" srcId="{E65BC923-989B-4C80-87D5-3D91FD39D497}" destId="{15911116-ED28-46FD-8696-8F6351797035}"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13225-9FAD-4C69-97EC-7C71F16927F6}"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5E597A69-53C8-45BB-AAC2-A85DADD1D77C}">
      <dgm:prSet phldrT="[Text]"/>
      <dgm:spPr>
        <a:solidFill>
          <a:schemeClr val="accent6">
            <a:lumMod val="60000"/>
            <a:lumOff val="40000"/>
          </a:schemeClr>
        </a:solidFill>
      </dgm:spPr>
      <dgm:t>
        <a:bodyPr/>
        <a:lstStyle/>
        <a:p>
          <a:r>
            <a:rPr lang="en-US" b="1">
              <a:solidFill>
                <a:schemeClr val="accent6">
                  <a:lumMod val="50000"/>
                </a:schemeClr>
              </a:solidFill>
            </a:rPr>
            <a:t>Virginia Department of Education  </a:t>
          </a:r>
        </a:p>
        <a:p>
          <a:r>
            <a:rPr lang="en-US"/>
            <a:t> </a:t>
          </a:r>
        </a:p>
      </dgm:t>
    </dgm:pt>
    <dgm:pt modelId="{CB4FA231-7FB8-4D62-9001-58352DF35CCE}" type="parTrans" cxnId="{3F9EEB31-5585-4131-BDAF-51273E0282B2}">
      <dgm:prSet/>
      <dgm:spPr/>
      <dgm:t>
        <a:bodyPr/>
        <a:lstStyle/>
        <a:p>
          <a:endParaRPr lang="en-US"/>
        </a:p>
      </dgm:t>
    </dgm:pt>
    <dgm:pt modelId="{9455BA99-AAC0-489A-8F7C-25ECC027D573}" type="sibTrans" cxnId="{3F9EEB31-5585-4131-BDAF-51273E0282B2}">
      <dgm:prSet/>
      <dgm:spPr/>
      <dgm:t>
        <a:bodyPr/>
        <a:lstStyle/>
        <a:p>
          <a:pPr algn="ctr"/>
          <a:r>
            <a:rPr lang="en-US"/>
            <a:t>Sponsor </a:t>
          </a:r>
        </a:p>
      </dgm:t>
    </dgm:pt>
    <dgm:pt modelId="{98F4AE04-8FBB-4109-A5AB-B2853FB7AD66}">
      <dgm:prSet phldrT="[Text]"/>
      <dgm:spPr/>
      <dgm:t>
        <a:bodyPr/>
        <a:lstStyle/>
        <a:p>
          <a:r>
            <a:rPr lang="en-US"/>
            <a:t>Public Schools </a:t>
          </a:r>
        </a:p>
      </dgm:t>
    </dgm:pt>
    <dgm:pt modelId="{FB67DDFA-6793-4CC8-8ECF-9F173096C3BE}" type="parTrans" cxnId="{FE29BFF9-AE70-4340-A2E4-CB0EE5A1F7B4}">
      <dgm:prSet/>
      <dgm:spPr/>
      <dgm:t>
        <a:bodyPr/>
        <a:lstStyle/>
        <a:p>
          <a:endParaRPr lang="en-US"/>
        </a:p>
      </dgm:t>
    </dgm:pt>
    <dgm:pt modelId="{8B96C46C-9EBE-4174-A84C-90C80C6A75EB}" type="sibTrans" cxnId="{FE29BFF9-AE70-4340-A2E4-CB0EE5A1F7B4}">
      <dgm:prSet/>
      <dgm:spPr/>
      <dgm:t>
        <a:bodyPr/>
        <a:lstStyle/>
        <a:p>
          <a:r>
            <a:rPr lang="en-US"/>
            <a:t>Employer Partner </a:t>
          </a:r>
        </a:p>
      </dgm:t>
    </dgm:pt>
    <dgm:pt modelId="{B2CA3C9F-67FB-4848-9AEF-0E556840BC52}">
      <dgm:prSet phldrT="[Text]"/>
      <dgm:spPr>
        <a:solidFill>
          <a:srgbClr val="9D76BA"/>
        </a:solidFill>
      </dgm:spPr>
      <dgm:t>
        <a:bodyPr/>
        <a:lstStyle/>
        <a:p>
          <a:r>
            <a:rPr lang="en-US"/>
            <a:t>Mae C. Jemison, Science </a:t>
          </a:r>
        </a:p>
      </dgm:t>
    </dgm:pt>
    <dgm:pt modelId="{F4542F63-63C2-4C21-A0F2-D89C9B862134}" type="parTrans" cxnId="{BC6727B2-F3F8-4F21-9286-5604EB4CE240}">
      <dgm:prSet/>
      <dgm:spPr/>
      <dgm:t>
        <a:bodyPr/>
        <a:lstStyle/>
        <a:p>
          <a:endParaRPr lang="en-US"/>
        </a:p>
      </dgm:t>
    </dgm:pt>
    <dgm:pt modelId="{0C32D6B9-E194-4B3C-A409-B3C7A928BFF3}" type="sibTrans" cxnId="{BC6727B2-F3F8-4F21-9286-5604EB4CE240}">
      <dgm:prSet/>
      <dgm:spPr/>
      <dgm:t>
        <a:bodyPr/>
        <a:lstStyle/>
        <a:p>
          <a:pPr algn="ctr"/>
          <a:r>
            <a:rPr lang="en-US"/>
            <a:t>Apprentice </a:t>
          </a:r>
        </a:p>
      </dgm:t>
    </dgm:pt>
    <dgm:pt modelId="{59324C19-2FED-4AA9-889E-337C3A587226}">
      <dgm:prSet phldrT="[Text]"/>
      <dgm:spPr>
        <a:solidFill>
          <a:srgbClr val="9D76BA"/>
        </a:solidFill>
      </dgm:spPr>
      <dgm:t>
        <a:bodyPr/>
        <a:lstStyle/>
        <a:p>
          <a:r>
            <a:rPr lang="en-US"/>
            <a:t>James Baldwin, English </a:t>
          </a:r>
        </a:p>
      </dgm:t>
    </dgm:pt>
    <dgm:pt modelId="{F25B032F-C94C-4F01-B808-A100CCC6CFB0}" type="parTrans" cxnId="{F3DF6A99-128A-4D38-9ACF-A21BF1F13FBE}">
      <dgm:prSet/>
      <dgm:spPr/>
      <dgm:t>
        <a:bodyPr/>
        <a:lstStyle/>
        <a:p>
          <a:endParaRPr lang="en-US"/>
        </a:p>
      </dgm:t>
    </dgm:pt>
    <dgm:pt modelId="{EA4BAE6C-E196-4D5A-BF42-30929D92E9DE}" type="sibTrans" cxnId="{F3DF6A99-128A-4D38-9ACF-A21BF1F13FBE}">
      <dgm:prSet/>
      <dgm:spPr/>
      <dgm:t>
        <a:bodyPr/>
        <a:lstStyle/>
        <a:p>
          <a:pPr algn="ctr"/>
          <a:r>
            <a:rPr lang="en-US"/>
            <a:t>Apprentice </a:t>
          </a:r>
        </a:p>
      </dgm:t>
    </dgm:pt>
    <dgm:pt modelId="{9F41D231-B2EC-4AB1-B3C7-D9C2221B3C24}">
      <dgm:prSet phldrT="[Text]"/>
      <dgm:spPr/>
      <dgm:t>
        <a:bodyPr/>
        <a:lstStyle/>
        <a:p>
          <a:r>
            <a:rPr lang="en-US"/>
            <a:t>County Schools </a:t>
          </a:r>
        </a:p>
      </dgm:t>
    </dgm:pt>
    <dgm:pt modelId="{F1D64C53-875A-4209-A3AD-9A019A0B83A9}" type="parTrans" cxnId="{C016956F-57E4-4196-8620-15A872328125}">
      <dgm:prSet/>
      <dgm:spPr/>
      <dgm:t>
        <a:bodyPr/>
        <a:lstStyle/>
        <a:p>
          <a:endParaRPr lang="en-US"/>
        </a:p>
      </dgm:t>
    </dgm:pt>
    <dgm:pt modelId="{189D752F-3EC2-48A0-A15F-1541CF901EC1}" type="sibTrans" cxnId="{C016956F-57E4-4196-8620-15A872328125}">
      <dgm:prSet/>
      <dgm:spPr/>
      <dgm:t>
        <a:bodyPr/>
        <a:lstStyle/>
        <a:p>
          <a:r>
            <a:rPr lang="en-US"/>
            <a:t>Employer Partner </a:t>
          </a:r>
        </a:p>
      </dgm:t>
    </dgm:pt>
    <dgm:pt modelId="{BEDE0EB7-9764-487D-B962-BA2EB3109D45}">
      <dgm:prSet/>
      <dgm:spPr>
        <a:solidFill>
          <a:schemeClr val="accent5">
            <a:lumMod val="75000"/>
          </a:schemeClr>
        </a:solidFill>
      </dgm:spPr>
      <dgm:t>
        <a:bodyPr/>
        <a:lstStyle/>
        <a:p>
          <a:r>
            <a:rPr lang="en-US"/>
            <a:t>Virginia Dept. of Labor and Industry, Division of Registered Apprenticeship </a:t>
          </a:r>
        </a:p>
      </dgm:t>
    </dgm:pt>
    <dgm:pt modelId="{236C3305-151D-4906-8604-32D348DB8410}" type="parTrans" cxnId="{D9F1151E-9FD6-4AD0-940E-9C521EA723A4}">
      <dgm:prSet/>
      <dgm:spPr/>
      <dgm:t>
        <a:bodyPr/>
        <a:lstStyle/>
        <a:p>
          <a:endParaRPr lang="en-US"/>
        </a:p>
      </dgm:t>
    </dgm:pt>
    <dgm:pt modelId="{1A65040B-FBEF-48CF-BC3F-DD5F526ACB28}" type="sibTrans" cxnId="{D9F1151E-9FD6-4AD0-940E-9C521EA723A4}">
      <dgm:prSet custT="1"/>
      <dgm:spPr/>
      <dgm:t>
        <a:bodyPr/>
        <a:lstStyle/>
        <a:p>
          <a:pPr algn="ctr"/>
          <a:r>
            <a:rPr lang="en-US" sz="900"/>
            <a:t>State Apprenticeship Agency </a:t>
          </a:r>
        </a:p>
      </dgm:t>
    </dgm:pt>
    <dgm:pt modelId="{C32C1080-EBF9-4284-9885-BA145E077A5D}">
      <dgm:prSet/>
      <dgm:spPr/>
      <dgm:t>
        <a:bodyPr/>
        <a:lstStyle/>
        <a:p>
          <a:r>
            <a:rPr lang="en-US"/>
            <a:t>City Public Schools </a:t>
          </a:r>
        </a:p>
      </dgm:t>
    </dgm:pt>
    <dgm:pt modelId="{00470CEC-3EC3-4B81-A4AF-12A40AB3ADF1}" type="parTrans" cxnId="{ACC66A04-3801-46B8-AE23-E554BDC940A0}">
      <dgm:prSet/>
      <dgm:spPr/>
      <dgm:t>
        <a:bodyPr/>
        <a:lstStyle/>
        <a:p>
          <a:endParaRPr lang="en-US"/>
        </a:p>
      </dgm:t>
    </dgm:pt>
    <dgm:pt modelId="{AAC3DA52-9267-4B46-B803-AA77AF3C63AE}" type="sibTrans" cxnId="{ACC66A04-3801-46B8-AE23-E554BDC940A0}">
      <dgm:prSet/>
      <dgm:spPr/>
      <dgm:t>
        <a:bodyPr/>
        <a:lstStyle/>
        <a:p>
          <a:r>
            <a:rPr lang="en-US"/>
            <a:t>Employer Partner</a:t>
          </a:r>
        </a:p>
      </dgm:t>
    </dgm:pt>
    <dgm:pt modelId="{49B3EC0D-66F4-4427-9AC6-322C3CE95C33}">
      <dgm:prSet/>
      <dgm:spPr>
        <a:solidFill>
          <a:srgbClr val="9D76BA"/>
        </a:solidFill>
      </dgm:spPr>
      <dgm:t>
        <a:bodyPr/>
        <a:lstStyle/>
        <a:p>
          <a:r>
            <a:rPr lang="en-US"/>
            <a:t>Dorothy Vaughan, Math</a:t>
          </a:r>
        </a:p>
      </dgm:t>
    </dgm:pt>
    <dgm:pt modelId="{97E93380-734B-42BD-BDDE-334E2E598A3C}" type="parTrans" cxnId="{FEB836E7-E873-4BED-BAD9-332CA20CF087}">
      <dgm:prSet/>
      <dgm:spPr/>
      <dgm:t>
        <a:bodyPr/>
        <a:lstStyle/>
        <a:p>
          <a:endParaRPr lang="en-US"/>
        </a:p>
      </dgm:t>
    </dgm:pt>
    <dgm:pt modelId="{F21545D4-F5F3-4E96-B68B-093156F8595C}" type="sibTrans" cxnId="{FEB836E7-E873-4BED-BAD9-332CA20CF087}">
      <dgm:prSet/>
      <dgm:spPr/>
      <dgm:t>
        <a:bodyPr/>
        <a:lstStyle/>
        <a:p>
          <a:pPr algn="ctr"/>
          <a:r>
            <a:rPr lang="en-US"/>
            <a:t>Apprentice </a:t>
          </a:r>
        </a:p>
      </dgm:t>
    </dgm:pt>
    <dgm:pt modelId="{F6AD54FD-667E-4E84-87D9-2FBC65B220FE}">
      <dgm:prSet/>
      <dgm:spPr>
        <a:solidFill>
          <a:srgbClr val="9D76BA"/>
        </a:solidFill>
      </dgm:spPr>
      <dgm:t>
        <a:bodyPr/>
        <a:lstStyle/>
        <a:p>
          <a:r>
            <a:rPr lang="fr-FR"/>
            <a:t>William E. B. Du Bois, </a:t>
          </a:r>
          <a:r>
            <a:rPr lang="fr-FR" err="1"/>
            <a:t>History</a:t>
          </a:r>
          <a:r>
            <a:rPr lang="fr-FR"/>
            <a:t> </a:t>
          </a:r>
          <a:endParaRPr lang="en-US"/>
        </a:p>
      </dgm:t>
    </dgm:pt>
    <dgm:pt modelId="{289C6CD7-834E-4549-A158-BC1646587382}" type="parTrans" cxnId="{00939EC4-EFA4-45A4-8F45-556FD9ADCAD2}">
      <dgm:prSet/>
      <dgm:spPr>
        <a:ln>
          <a:miter lim="800000"/>
        </a:ln>
      </dgm:spPr>
      <dgm:t>
        <a:bodyPr/>
        <a:lstStyle/>
        <a:p>
          <a:endParaRPr lang="en-US"/>
        </a:p>
      </dgm:t>
    </dgm:pt>
    <dgm:pt modelId="{E03B2C0A-4825-431B-B809-DB8044BACBFA}" type="sibTrans" cxnId="{00939EC4-EFA4-45A4-8F45-556FD9ADCAD2}">
      <dgm:prSet/>
      <dgm:spPr/>
      <dgm:t>
        <a:bodyPr/>
        <a:lstStyle/>
        <a:p>
          <a:pPr algn="ctr"/>
          <a:r>
            <a:rPr lang="en-US"/>
            <a:t>Apprentice </a:t>
          </a:r>
        </a:p>
      </dgm:t>
    </dgm:pt>
    <dgm:pt modelId="{6B4DCE1C-2C11-484E-BE61-1DC70B4000B1}" type="pres">
      <dgm:prSet presAssocID="{91213225-9FAD-4C69-97EC-7C71F16927F6}" presName="hierChild1" presStyleCnt="0">
        <dgm:presLayoutVars>
          <dgm:orgChart val="1"/>
          <dgm:chPref val="1"/>
          <dgm:dir/>
          <dgm:animOne val="branch"/>
          <dgm:animLvl val="lvl"/>
          <dgm:resizeHandles/>
        </dgm:presLayoutVars>
      </dgm:prSet>
      <dgm:spPr/>
    </dgm:pt>
    <dgm:pt modelId="{BA7F76B7-73B9-4675-863A-859A08927439}" type="pres">
      <dgm:prSet presAssocID="{5E597A69-53C8-45BB-AAC2-A85DADD1D77C}" presName="hierRoot1" presStyleCnt="0">
        <dgm:presLayoutVars>
          <dgm:hierBranch val="init"/>
        </dgm:presLayoutVars>
      </dgm:prSet>
      <dgm:spPr/>
    </dgm:pt>
    <dgm:pt modelId="{965DCBC7-37E9-40C8-BAC6-5AA206CD2747}" type="pres">
      <dgm:prSet presAssocID="{5E597A69-53C8-45BB-AAC2-A85DADD1D77C}" presName="rootComposite1" presStyleCnt="0"/>
      <dgm:spPr/>
    </dgm:pt>
    <dgm:pt modelId="{D8E16149-35FA-43BF-8149-FFEB11403173}" type="pres">
      <dgm:prSet presAssocID="{5E597A69-53C8-45BB-AAC2-A85DADD1D77C}" presName="rootText1" presStyleLbl="node0" presStyleIdx="0" presStyleCnt="2" custLinFactNeighborX="-25432" custLinFactNeighborY="2780">
        <dgm:presLayoutVars>
          <dgm:chMax/>
          <dgm:chPref val="3"/>
        </dgm:presLayoutVars>
      </dgm:prSet>
      <dgm:spPr/>
    </dgm:pt>
    <dgm:pt modelId="{FC15BA03-A309-49DE-B907-D1E6C4EA9F08}" type="pres">
      <dgm:prSet presAssocID="{5E597A69-53C8-45BB-AAC2-A85DADD1D77C}" presName="titleText1" presStyleLbl="fgAcc0" presStyleIdx="0" presStyleCnt="2" custScaleX="54691" custLinFactNeighborX="-13843" custLinFactNeighborY="-18502">
        <dgm:presLayoutVars>
          <dgm:chMax val="0"/>
          <dgm:chPref val="0"/>
        </dgm:presLayoutVars>
      </dgm:prSet>
      <dgm:spPr/>
    </dgm:pt>
    <dgm:pt modelId="{A2413654-8446-4A89-A168-3ED499880E3E}" type="pres">
      <dgm:prSet presAssocID="{5E597A69-53C8-45BB-AAC2-A85DADD1D77C}" presName="rootConnector1" presStyleLbl="node1" presStyleIdx="0" presStyleCnt="7"/>
      <dgm:spPr/>
    </dgm:pt>
    <dgm:pt modelId="{C9B38228-1900-4B0A-BC32-57B86B3944A7}" type="pres">
      <dgm:prSet presAssocID="{5E597A69-53C8-45BB-AAC2-A85DADD1D77C}" presName="hierChild2" presStyleCnt="0"/>
      <dgm:spPr/>
    </dgm:pt>
    <dgm:pt modelId="{D0B4FEEE-8D21-4CF5-B5C5-6D97DA5B9F1E}" type="pres">
      <dgm:prSet presAssocID="{FB67DDFA-6793-4CC8-8ECF-9F173096C3BE}" presName="Name37" presStyleLbl="parChTrans1D2" presStyleIdx="0" presStyleCnt="3"/>
      <dgm:spPr/>
    </dgm:pt>
    <dgm:pt modelId="{6703C230-23D1-47D1-A829-B5A6FFF01032}" type="pres">
      <dgm:prSet presAssocID="{98F4AE04-8FBB-4109-A5AB-B2853FB7AD66}" presName="hierRoot2" presStyleCnt="0">
        <dgm:presLayoutVars>
          <dgm:hierBranch val="init"/>
        </dgm:presLayoutVars>
      </dgm:prSet>
      <dgm:spPr/>
    </dgm:pt>
    <dgm:pt modelId="{B36C223E-D9F9-4E6F-A7EC-31139CB0FAF0}" type="pres">
      <dgm:prSet presAssocID="{98F4AE04-8FBB-4109-A5AB-B2853FB7AD66}" presName="rootComposite" presStyleCnt="0"/>
      <dgm:spPr/>
    </dgm:pt>
    <dgm:pt modelId="{CAD86E69-952E-4E67-A83B-11297E24A652}" type="pres">
      <dgm:prSet presAssocID="{98F4AE04-8FBB-4109-A5AB-B2853FB7AD66}" presName="rootText" presStyleLbl="node1" presStyleIdx="0" presStyleCnt="7">
        <dgm:presLayoutVars>
          <dgm:chMax/>
          <dgm:chPref val="3"/>
        </dgm:presLayoutVars>
      </dgm:prSet>
      <dgm:spPr/>
    </dgm:pt>
    <dgm:pt modelId="{2029F765-54FD-49B3-B223-DD54DE52B8A7}" type="pres">
      <dgm:prSet presAssocID="{98F4AE04-8FBB-4109-A5AB-B2853FB7AD66}" presName="titleText2" presStyleLbl="fgAcc1" presStyleIdx="0" presStyleCnt="7">
        <dgm:presLayoutVars>
          <dgm:chMax val="0"/>
          <dgm:chPref val="0"/>
        </dgm:presLayoutVars>
      </dgm:prSet>
      <dgm:spPr/>
    </dgm:pt>
    <dgm:pt modelId="{95A8018E-DCD5-4560-84DE-108D39B05F86}" type="pres">
      <dgm:prSet presAssocID="{98F4AE04-8FBB-4109-A5AB-B2853FB7AD66}" presName="rootConnector" presStyleLbl="node2" presStyleIdx="0" presStyleCnt="0"/>
      <dgm:spPr/>
    </dgm:pt>
    <dgm:pt modelId="{D48FCCCD-0D27-4F8B-A95F-A54EE1B17096}" type="pres">
      <dgm:prSet presAssocID="{98F4AE04-8FBB-4109-A5AB-B2853FB7AD66}" presName="hierChild4" presStyleCnt="0"/>
      <dgm:spPr/>
    </dgm:pt>
    <dgm:pt modelId="{CE61EAF9-2B4A-41B0-9CD1-EBDC9EAC74A2}" type="pres">
      <dgm:prSet presAssocID="{F4542F63-63C2-4C21-A0F2-D89C9B862134}" presName="Name37" presStyleLbl="parChTrans1D3" presStyleIdx="0" presStyleCnt="4"/>
      <dgm:spPr/>
    </dgm:pt>
    <dgm:pt modelId="{19D7EF0D-253E-484D-ADD4-5B62E370612B}" type="pres">
      <dgm:prSet presAssocID="{B2CA3C9F-67FB-4848-9AEF-0E556840BC52}" presName="hierRoot2" presStyleCnt="0">
        <dgm:presLayoutVars>
          <dgm:hierBranch val="init"/>
        </dgm:presLayoutVars>
      </dgm:prSet>
      <dgm:spPr/>
    </dgm:pt>
    <dgm:pt modelId="{CA80D35F-9C02-4B2B-A5DA-FE81730A4F70}" type="pres">
      <dgm:prSet presAssocID="{B2CA3C9F-67FB-4848-9AEF-0E556840BC52}" presName="rootComposite" presStyleCnt="0"/>
      <dgm:spPr/>
    </dgm:pt>
    <dgm:pt modelId="{3AF88F46-911B-4DD4-823D-A890D71FE85F}" type="pres">
      <dgm:prSet presAssocID="{B2CA3C9F-67FB-4848-9AEF-0E556840BC52}" presName="rootText" presStyleLbl="node1" presStyleIdx="1" presStyleCnt="7" custLinFactNeighborX="2843" custLinFactNeighborY="-6010">
        <dgm:presLayoutVars>
          <dgm:chMax/>
          <dgm:chPref val="3"/>
        </dgm:presLayoutVars>
      </dgm:prSet>
      <dgm:spPr/>
    </dgm:pt>
    <dgm:pt modelId="{B870D5A7-99A1-49A6-848F-0C01FE68ED11}" type="pres">
      <dgm:prSet presAssocID="{B2CA3C9F-67FB-4848-9AEF-0E556840BC52}" presName="titleText2" presStyleLbl="fgAcc1" presStyleIdx="1" presStyleCnt="7">
        <dgm:presLayoutVars>
          <dgm:chMax val="0"/>
          <dgm:chPref val="0"/>
        </dgm:presLayoutVars>
      </dgm:prSet>
      <dgm:spPr/>
    </dgm:pt>
    <dgm:pt modelId="{0A800B50-438D-490D-A838-06B4CD3F2BAD}" type="pres">
      <dgm:prSet presAssocID="{B2CA3C9F-67FB-4848-9AEF-0E556840BC52}" presName="rootConnector" presStyleLbl="node3" presStyleIdx="0" presStyleCnt="0"/>
      <dgm:spPr/>
    </dgm:pt>
    <dgm:pt modelId="{27AF2C6C-E5B6-4F09-80CD-ED730BE15627}" type="pres">
      <dgm:prSet presAssocID="{B2CA3C9F-67FB-4848-9AEF-0E556840BC52}" presName="hierChild4" presStyleCnt="0"/>
      <dgm:spPr/>
    </dgm:pt>
    <dgm:pt modelId="{E0737AC0-D839-4D6D-9996-101396F80502}" type="pres">
      <dgm:prSet presAssocID="{B2CA3C9F-67FB-4848-9AEF-0E556840BC52}" presName="hierChild5" presStyleCnt="0"/>
      <dgm:spPr/>
    </dgm:pt>
    <dgm:pt modelId="{0C187F7B-44BF-4552-B7DD-9472461E2DC3}" type="pres">
      <dgm:prSet presAssocID="{F25B032F-C94C-4F01-B808-A100CCC6CFB0}" presName="Name37" presStyleLbl="parChTrans1D3" presStyleIdx="1" presStyleCnt="4"/>
      <dgm:spPr/>
    </dgm:pt>
    <dgm:pt modelId="{E8122B91-956A-4368-927F-1C7D4FAE8897}" type="pres">
      <dgm:prSet presAssocID="{59324C19-2FED-4AA9-889E-337C3A587226}" presName="hierRoot2" presStyleCnt="0">
        <dgm:presLayoutVars>
          <dgm:hierBranch val="init"/>
        </dgm:presLayoutVars>
      </dgm:prSet>
      <dgm:spPr/>
    </dgm:pt>
    <dgm:pt modelId="{2FBA905A-186B-4387-B439-96FBA29E8C9C}" type="pres">
      <dgm:prSet presAssocID="{59324C19-2FED-4AA9-889E-337C3A587226}" presName="rootComposite" presStyleCnt="0"/>
      <dgm:spPr/>
    </dgm:pt>
    <dgm:pt modelId="{B833272D-234E-4858-BCE6-57121966C871}" type="pres">
      <dgm:prSet presAssocID="{59324C19-2FED-4AA9-889E-337C3A587226}" presName="rootText" presStyleLbl="node1" presStyleIdx="2" presStyleCnt="7" custLinFactNeighborX="-341" custLinFactNeighborY="-4622">
        <dgm:presLayoutVars>
          <dgm:chMax/>
          <dgm:chPref val="3"/>
        </dgm:presLayoutVars>
      </dgm:prSet>
      <dgm:spPr/>
    </dgm:pt>
    <dgm:pt modelId="{21D577A0-D74F-4CD2-AC18-723F3DBD79E5}" type="pres">
      <dgm:prSet presAssocID="{59324C19-2FED-4AA9-889E-337C3A587226}" presName="titleText2" presStyleLbl="fgAcc1" presStyleIdx="2" presStyleCnt="7">
        <dgm:presLayoutVars>
          <dgm:chMax val="0"/>
          <dgm:chPref val="0"/>
        </dgm:presLayoutVars>
      </dgm:prSet>
      <dgm:spPr/>
    </dgm:pt>
    <dgm:pt modelId="{B94D0509-0B0D-4F0B-9393-B77AF4B35194}" type="pres">
      <dgm:prSet presAssocID="{59324C19-2FED-4AA9-889E-337C3A587226}" presName="rootConnector" presStyleLbl="node3" presStyleIdx="0" presStyleCnt="0"/>
      <dgm:spPr/>
    </dgm:pt>
    <dgm:pt modelId="{8EECC892-CC30-468F-A74D-A9F57A5F3CD7}" type="pres">
      <dgm:prSet presAssocID="{59324C19-2FED-4AA9-889E-337C3A587226}" presName="hierChild4" presStyleCnt="0"/>
      <dgm:spPr/>
    </dgm:pt>
    <dgm:pt modelId="{A0F5EC6F-945E-40CB-8FD3-2AF4AFF09100}" type="pres">
      <dgm:prSet presAssocID="{59324C19-2FED-4AA9-889E-337C3A587226}" presName="hierChild5" presStyleCnt="0"/>
      <dgm:spPr/>
    </dgm:pt>
    <dgm:pt modelId="{16F575FD-8A70-4439-97AF-5C1FAC321EE4}" type="pres">
      <dgm:prSet presAssocID="{98F4AE04-8FBB-4109-A5AB-B2853FB7AD66}" presName="hierChild5" presStyleCnt="0"/>
      <dgm:spPr/>
    </dgm:pt>
    <dgm:pt modelId="{B8C3680C-F8C2-4649-BEB1-BEC6CFE8BD7B}" type="pres">
      <dgm:prSet presAssocID="{F1D64C53-875A-4209-A3AD-9A019A0B83A9}" presName="Name37" presStyleLbl="parChTrans1D2" presStyleIdx="1" presStyleCnt="3"/>
      <dgm:spPr/>
    </dgm:pt>
    <dgm:pt modelId="{9A24EB0B-7414-40B0-9603-540E6DD011F3}" type="pres">
      <dgm:prSet presAssocID="{9F41D231-B2EC-4AB1-B3C7-D9C2221B3C24}" presName="hierRoot2" presStyleCnt="0">
        <dgm:presLayoutVars>
          <dgm:hierBranch val="init"/>
        </dgm:presLayoutVars>
      </dgm:prSet>
      <dgm:spPr/>
    </dgm:pt>
    <dgm:pt modelId="{D9D3D2D2-E1E9-4839-AFE7-2C86AFE79D67}" type="pres">
      <dgm:prSet presAssocID="{9F41D231-B2EC-4AB1-B3C7-D9C2221B3C24}" presName="rootComposite" presStyleCnt="0"/>
      <dgm:spPr/>
    </dgm:pt>
    <dgm:pt modelId="{42B35F71-D441-40E9-8056-D8B3D6D45DD0}" type="pres">
      <dgm:prSet presAssocID="{9F41D231-B2EC-4AB1-B3C7-D9C2221B3C24}" presName="rootText" presStyleLbl="node1" presStyleIdx="3" presStyleCnt="7">
        <dgm:presLayoutVars>
          <dgm:chMax/>
          <dgm:chPref val="3"/>
        </dgm:presLayoutVars>
      </dgm:prSet>
      <dgm:spPr/>
    </dgm:pt>
    <dgm:pt modelId="{D0F8DDEF-BB53-46B0-A2E0-A436577AD6EE}" type="pres">
      <dgm:prSet presAssocID="{9F41D231-B2EC-4AB1-B3C7-D9C2221B3C24}" presName="titleText2" presStyleLbl="fgAcc1" presStyleIdx="3" presStyleCnt="7">
        <dgm:presLayoutVars>
          <dgm:chMax val="0"/>
          <dgm:chPref val="0"/>
        </dgm:presLayoutVars>
      </dgm:prSet>
      <dgm:spPr/>
    </dgm:pt>
    <dgm:pt modelId="{DA8BCAAD-AE3E-458C-9B7B-BBA41B855DA1}" type="pres">
      <dgm:prSet presAssocID="{9F41D231-B2EC-4AB1-B3C7-D9C2221B3C24}" presName="rootConnector" presStyleLbl="node2" presStyleIdx="0" presStyleCnt="0"/>
      <dgm:spPr/>
    </dgm:pt>
    <dgm:pt modelId="{05C3F501-2DE0-4F43-B99E-7F9259DE441C}" type="pres">
      <dgm:prSet presAssocID="{9F41D231-B2EC-4AB1-B3C7-D9C2221B3C24}" presName="hierChild4" presStyleCnt="0"/>
      <dgm:spPr/>
    </dgm:pt>
    <dgm:pt modelId="{31F6D3F8-6CF6-40C2-8474-21C9C2D85521}" type="pres">
      <dgm:prSet presAssocID="{97E93380-734B-42BD-BDDE-334E2E598A3C}" presName="Name37" presStyleLbl="parChTrans1D3" presStyleIdx="2" presStyleCnt="4"/>
      <dgm:spPr/>
    </dgm:pt>
    <dgm:pt modelId="{DD761C4C-F6F0-44A2-B104-2EB61B10A43F}" type="pres">
      <dgm:prSet presAssocID="{49B3EC0D-66F4-4427-9AC6-322C3CE95C33}" presName="hierRoot2" presStyleCnt="0">
        <dgm:presLayoutVars>
          <dgm:hierBranch val="init"/>
        </dgm:presLayoutVars>
      </dgm:prSet>
      <dgm:spPr/>
    </dgm:pt>
    <dgm:pt modelId="{5C18A657-9115-4B94-B368-6F2079A1F0F1}" type="pres">
      <dgm:prSet presAssocID="{49B3EC0D-66F4-4427-9AC6-322C3CE95C33}" presName="rootComposite" presStyleCnt="0"/>
      <dgm:spPr/>
    </dgm:pt>
    <dgm:pt modelId="{D14612C4-0C0A-4D5B-845A-C96EEFC5F101}" type="pres">
      <dgm:prSet presAssocID="{49B3EC0D-66F4-4427-9AC6-322C3CE95C33}" presName="rootText" presStyleLbl="node1" presStyleIdx="4" presStyleCnt="7">
        <dgm:presLayoutVars>
          <dgm:chMax/>
          <dgm:chPref val="3"/>
        </dgm:presLayoutVars>
      </dgm:prSet>
      <dgm:spPr/>
    </dgm:pt>
    <dgm:pt modelId="{73D57E4E-1237-438D-BB26-07E62CF71FDC}" type="pres">
      <dgm:prSet presAssocID="{49B3EC0D-66F4-4427-9AC6-322C3CE95C33}" presName="titleText2" presStyleLbl="fgAcc1" presStyleIdx="4" presStyleCnt="7">
        <dgm:presLayoutVars>
          <dgm:chMax val="0"/>
          <dgm:chPref val="0"/>
        </dgm:presLayoutVars>
      </dgm:prSet>
      <dgm:spPr/>
    </dgm:pt>
    <dgm:pt modelId="{5E9446E5-1F29-486C-B1DD-6AC2DB4017F2}" type="pres">
      <dgm:prSet presAssocID="{49B3EC0D-66F4-4427-9AC6-322C3CE95C33}" presName="rootConnector" presStyleLbl="node3" presStyleIdx="0" presStyleCnt="0"/>
      <dgm:spPr/>
    </dgm:pt>
    <dgm:pt modelId="{5492437F-4E86-4A86-8D4B-EFA456FEB880}" type="pres">
      <dgm:prSet presAssocID="{49B3EC0D-66F4-4427-9AC6-322C3CE95C33}" presName="hierChild4" presStyleCnt="0"/>
      <dgm:spPr/>
    </dgm:pt>
    <dgm:pt modelId="{70C7432E-EE3A-406F-B490-658877B09F7E}" type="pres">
      <dgm:prSet presAssocID="{49B3EC0D-66F4-4427-9AC6-322C3CE95C33}" presName="hierChild5" presStyleCnt="0"/>
      <dgm:spPr/>
    </dgm:pt>
    <dgm:pt modelId="{DE7582FB-D9D4-46B5-B50B-4C8FDA5FCD7F}" type="pres">
      <dgm:prSet presAssocID="{9F41D231-B2EC-4AB1-B3C7-D9C2221B3C24}" presName="hierChild5" presStyleCnt="0"/>
      <dgm:spPr/>
    </dgm:pt>
    <dgm:pt modelId="{396FFA06-9B89-4C88-94D4-3620FA5B0ECD}" type="pres">
      <dgm:prSet presAssocID="{00470CEC-3EC3-4B81-A4AF-12A40AB3ADF1}" presName="Name37" presStyleLbl="parChTrans1D2" presStyleIdx="2" presStyleCnt="3"/>
      <dgm:spPr/>
    </dgm:pt>
    <dgm:pt modelId="{14DA31A2-57BD-4FF2-B728-C7D24A52FEDD}" type="pres">
      <dgm:prSet presAssocID="{C32C1080-EBF9-4284-9885-BA145E077A5D}" presName="hierRoot2" presStyleCnt="0">
        <dgm:presLayoutVars>
          <dgm:hierBranch val="init"/>
        </dgm:presLayoutVars>
      </dgm:prSet>
      <dgm:spPr/>
    </dgm:pt>
    <dgm:pt modelId="{41297205-4097-40B8-98DD-476D23390783}" type="pres">
      <dgm:prSet presAssocID="{C32C1080-EBF9-4284-9885-BA145E077A5D}" presName="rootComposite" presStyleCnt="0"/>
      <dgm:spPr/>
    </dgm:pt>
    <dgm:pt modelId="{7EF44738-2333-44FA-ACBE-4AD4E44A1116}" type="pres">
      <dgm:prSet presAssocID="{C32C1080-EBF9-4284-9885-BA145E077A5D}" presName="rootText" presStyleLbl="node1" presStyleIdx="5" presStyleCnt="7" custLinFactNeighborX="-3630" custLinFactNeighborY="-1502">
        <dgm:presLayoutVars>
          <dgm:chMax/>
          <dgm:chPref val="3"/>
        </dgm:presLayoutVars>
      </dgm:prSet>
      <dgm:spPr/>
    </dgm:pt>
    <dgm:pt modelId="{7941F95B-C25D-45BE-BC7B-BCB967A483B6}" type="pres">
      <dgm:prSet presAssocID="{C32C1080-EBF9-4284-9885-BA145E077A5D}" presName="titleText2" presStyleLbl="fgAcc1" presStyleIdx="5" presStyleCnt="7">
        <dgm:presLayoutVars>
          <dgm:chMax val="0"/>
          <dgm:chPref val="0"/>
        </dgm:presLayoutVars>
      </dgm:prSet>
      <dgm:spPr/>
    </dgm:pt>
    <dgm:pt modelId="{A1F09BA7-708B-4BC6-8B0A-7B597BA1735B}" type="pres">
      <dgm:prSet presAssocID="{C32C1080-EBF9-4284-9885-BA145E077A5D}" presName="rootConnector" presStyleLbl="node2" presStyleIdx="0" presStyleCnt="0"/>
      <dgm:spPr/>
    </dgm:pt>
    <dgm:pt modelId="{37F07A31-6C87-4EF8-B787-79C3B008E1FF}" type="pres">
      <dgm:prSet presAssocID="{C32C1080-EBF9-4284-9885-BA145E077A5D}" presName="hierChild4" presStyleCnt="0"/>
      <dgm:spPr/>
    </dgm:pt>
    <dgm:pt modelId="{953042E9-FAE3-4C82-81A9-94A41CDE14E8}" type="pres">
      <dgm:prSet presAssocID="{289C6CD7-834E-4549-A158-BC1646587382}" presName="Name37" presStyleLbl="parChTrans1D3" presStyleIdx="3" presStyleCnt="4"/>
      <dgm:spPr/>
    </dgm:pt>
    <dgm:pt modelId="{BFA64779-6F59-4046-B4BD-7FF69535BBB1}" type="pres">
      <dgm:prSet presAssocID="{F6AD54FD-667E-4E84-87D9-2FBC65B220FE}" presName="hierRoot2" presStyleCnt="0">
        <dgm:presLayoutVars>
          <dgm:hierBranch val="init"/>
        </dgm:presLayoutVars>
      </dgm:prSet>
      <dgm:spPr/>
    </dgm:pt>
    <dgm:pt modelId="{5FC2A280-2DB9-42DD-9035-C5DB1EDCB25F}" type="pres">
      <dgm:prSet presAssocID="{F6AD54FD-667E-4E84-87D9-2FBC65B220FE}" presName="rootComposite" presStyleCnt="0"/>
      <dgm:spPr/>
    </dgm:pt>
    <dgm:pt modelId="{97C83222-D424-4298-BA4D-6DF8FE6ADC40}" type="pres">
      <dgm:prSet presAssocID="{F6AD54FD-667E-4E84-87D9-2FBC65B220FE}" presName="rootText" presStyleLbl="node1" presStyleIdx="6" presStyleCnt="7">
        <dgm:presLayoutVars>
          <dgm:chMax/>
          <dgm:chPref val="3"/>
        </dgm:presLayoutVars>
      </dgm:prSet>
      <dgm:spPr/>
    </dgm:pt>
    <dgm:pt modelId="{4912FA03-4EC6-4A2D-B042-B60C75873D95}" type="pres">
      <dgm:prSet presAssocID="{F6AD54FD-667E-4E84-87D9-2FBC65B220FE}" presName="titleText2" presStyleLbl="fgAcc1" presStyleIdx="6" presStyleCnt="7">
        <dgm:presLayoutVars>
          <dgm:chMax val="0"/>
          <dgm:chPref val="0"/>
        </dgm:presLayoutVars>
      </dgm:prSet>
      <dgm:spPr/>
    </dgm:pt>
    <dgm:pt modelId="{98DC6398-E807-4EE1-A3E6-29B174507F7D}" type="pres">
      <dgm:prSet presAssocID="{F6AD54FD-667E-4E84-87D9-2FBC65B220FE}" presName="rootConnector" presStyleLbl="node3" presStyleIdx="0" presStyleCnt="0"/>
      <dgm:spPr/>
    </dgm:pt>
    <dgm:pt modelId="{101376DD-6110-40BE-A30D-BC1ABA80694D}" type="pres">
      <dgm:prSet presAssocID="{F6AD54FD-667E-4E84-87D9-2FBC65B220FE}" presName="hierChild4" presStyleCnt="0"/>
      <dgm:spPr/>
    </dgm:pt>
    <dgm:pt modelId="{DA3D6298-323D-4992-944F-3AD52E2ACB20}" type="pres">
      <dgm:prSet presAssocID="{F6AD54FD-667E-4E84-87D9-2FBC65B220FE}" presName="hierChild5" presStyleCnt="0"/>
      <dgm:spPr/>
    </dgm:pt>
    <dgm:pt modelId="{D755D130-8100-409F-B4F8-3C05BBFAAFD8}" type="pres">
      <dgm:prSet presAssocID="{C32C1080-EBF9-4284-9885-BA145E077A5D}" presName="hierChild5" presStyleCnt="0"/>
      <dgm:spPr/>
    </dgm:pt>
    <dgm:pt modelId="{EB273A54-3889-4FB2-B030-E20A87FA8649}" type="pres">
      <dgm:prSet presAssocID="{5E597A69-53C8-45BB-AAC2-A85DADD1D77C}" presName="hierChild3" presStyleCnt="0"/>
      <dgm:spPr/>
    </dgm:pt>
    <dgm:pt modelId="{27377DD7-C7A0-4E19-A5C9-90A2944E7023}" type="pres">
      <dgm:prSet presAssocID="{BEDE0EB7-9764-487D-B962-BA2EB3109D45}" presName="hierRoot1" presStyleCnt="0">
        <dgm:presLayoutVars>
          <dgm:hierBranch val="init"/>
        </dgm:presLayoutVars>
      </dgm:prSet>
      <dgm:spPr/>
    </dgm:pt>
    <dgm:pt modelId="{567AD918-0EC0-4757-AEDF-0C40CF20F846}" type="pres">
      <dgm:prSet presAssocID="{BEDE0EB7-9764-487D-B962-BA2EB3109D45}" presName="rootComposite1" presStyleCnt="0"/>
      <dgm:spPr/>
    </dgm:pt>
    <dgm:pt modelId="{71A08617-7040-4ABF-B8A3-B11027B69F28}" type="pres">
      <dgm:prSet presAssocID="{BEDE0EB7-9764-487D-B962-BA2EB3109D45}" presName="rootText1" presStyleLbl="node0" presStyleIdx="1" presStyleCnt="2" custLinFactNeighborX="-2187" custLinFactNeighborY="-17600">
        <dgm:presLayoutVars>
          <dgm:chMax/>
          <dgm:chPref val="3"/>
        </dgm:presLayoutVars>
      </dgm:prSet>
      <dgm:spPr/>
    </dgm:pt>
    <dgm:pt modelId="{7CC2C11B-015F-49FA-93D8-EBF3134CB22F}" type="pres">
      <dgm:prSet presAssocID="{BEDE0EB7-9764-487D-B962-BA2EB3109D45}" presName="titleText1" presStyleLbl="fgAcc0" presStyleIdx="1" presStyleCnt="2" custScaleX="103524" custScaleY="137394" custLinFactNeighborX="6114" custLinFactNeighborY="-17455">
        <dgm:presLayoutVars>
          <dgm:chMax val="0"/>
          <dgm:chPref val="0"/>
        </dgm:presLayoutVars>
      </dgm:prSet>
      <dgm:spPr/>
    </dgm:pt>
    <dgm:pt modelId="{8979BF96-2E48-48B8-ADD5-96897BFB98B9}" type="pres">
      <dgm:prSet presAssocID="{BEDE0EB7-9764-487D-B962-BA2EB3109D45}" presName="rootConnector1" presStyleLbl="node1" presStyleIdx="6" presStyleCnt="7"/>
      <dgm:spPr/>
    </dgm:pt>
    <dgm:pt modelId="{C63FD1AB-55AF-452D-86F0-686996415870}" type="pres">
      <dgm:prSet presAssocID="{BEDE0EB7-9764-487D-B962-BA2EB3109D45}" presName="hierChild2" presStyleCnt="0"/>
      <dgm:spPr/>
    </dgm:pt>
    <dgm:pt modelId="{C605D39E-6627-467C-96A4-83E751BC2849}" type="pres">
      <dgm:prSet presAssocID="{BEDE0EB7-9764-487D-B962-BA2EB3109D45}" presName="hierChild3" presStyleCnt="0"/>
      <dgm:spPr/>
    </dgm:pt>
  </dgm:ptLst>
  <dgm:cxnLst>
    <dgm:cxn modelId="{6F7F9100-B619-415C-B192-098209081EB9}" type="presOf" srcId="{59324C19-2FED-4AA9-889E-337C3A587226}" destId="{B833272D-234E-4858-BCE6-57121966C871}" srcOrd="0" destOrd="0" presId="urn:microsoft.com/office/officeart/2008/layout/NameandTitleOrganizationalChart"/>
    <dgm:cxn modelId="{ACC66A04-3801-46B8-AE23-E554BDC940A0}" srcId="{5E597A69-53C8-45BB-AAC2-A85DADD1D77C}" destId="{C32C1080-EBF9-4284-9885-BA145E077A5D}" srcOrd="2" destOrd="0" parTransId="{00470CEC-3EC3-4B81-A4AF-12A40AB3ADF1}" sibTransId="{AAC3DA52-9267-4B46-B803-AA77AF3C63AE}"/>
    <dgm:cxn modelId="{6BB7C406-F4EF-43C4-8F4D-5C0673633DD0}" type="presOf" srcId="{49B3EC0D-66F4-4427-9AC6-322C3CE95C33}" destId="{5E9446E5-1F29-486C-B1DD-6AC2DB4017F2}" srcOrd="1" destOrd="0" presId="urn:microsoft.com/office/officeart/2008/layout/NameandTitleOrganizationalChart"/>
    <dgm:cxn modelId="{416A2C0D-ABA0-4F69-90A8-38509DDDF378}" type="presOf" srcId="{9F41D231-B2EC-4AB1-B3C7-D9C2221B3C24}" destId="{42B35F71-D441-40E9-8056-D8B3D6D45DD0}" srcOrd="0" destOrd="0" presId="urn:microsoft.com/office/officeart/2008/layout/NameandTitleOrganizationalChart"/>
    <dgm:cxn modelId="{FFD8020E-1CEC-4B81-BEA3-66CC3EBCC94C}" type="presOf" srcId="{AAC3DA52-9267-4B46-B803-AA77AF3C63AE}" destId="{7941F95B-C25D-45BE-BC7B-BCB967A483B6}" srcOrd="0" destOrd="0" presId="urn:microsoft.com/office/officeart/2008/layout/NameandTitleOrganizationalChart"/>
    <dgm:cxn modelId="{E1667417-E3C1-48F8-AE6D-03FA363D743E}" type="presOf" srcId="{E03B2C0A-4825-431B-B809-DB8044BACBFA}" destId="{4912FA03-4EC6-4A2D-B042-B60C75873D95}" srcOrd="0" destOrd="0" presId="urn:microsoft.com/office/officeart/2008/layout/NameandTitleOrganizationalChart"/>
    <dgm:cxn modelId="{D9F1151E-9FD6-4AD0-940E-9C521EA723A4}" srcId="{91213225-9FAD-4C69-97EC-7C71F16927F6}" destId="{BEDE0EB7-9764-487D-B962-BA2EB3109D45}" srcOrd="1" destOrd="0" parTransId="{236C3305-151D-4906-8604-32D348DB8410}" sibTransId="{1A65040B-FBEF-48CF-BC3F-DD5F526ACB28}"/>
    <dgm:cxn modelId="{77880020-DD0E-4BAE-9379-0B182E8C08CE}" type="presOf" srcId="{59324C19-2FED-4AA9-889E-337C3A587226}" destId="{B94D0509-0B0D-4F0B-9393-B77AF4B35194}" srcOrd="1" destOrd="0" presId="urn:microsoft.com/office/officeart/2008/layout/NameandTitleOrganizationalChart"/>
    <dgm:cxn modelId="{54043A2C-167F-41DD-8D80-A307DFB842E4}" type="presOf" srcId="{9455BA99-AAC0-489A-8F7C-25ECC027D573}" destId="{FC15BA03-A309-49DE-B907-D1E6C4EA9F08}" srcOrd="0" destOrd="0" presId="urn:microsoft.com/office/officeart/2008/layout/NameandTitleOrganizationalChart"/>
    <dgm:cxn modelId="{CFEF642D-EF23-4A90-B011-000BED49BE67}" type="presOf" srcId="{00470CEC-3EC3-4B81-A4AF-12A40AB3ADF1}" destId="{396FFA06-9B89-4C88-94D4-3620FA5B0ECD}" srcOrd="0" destOrd="0" presId="urn:microsoft.com/office/officeart/2008/layout/NameandTitleOrganizationalChart"/>
    <dgm:cxn modelId="{3F9EEB31-5585-4131-BDAF-51273E0282B2}" srcId="{91213225-9FAD-4C69-97EC-7C71F16927F6}" destId="{5E597A69-53C8-45BB-AAC2-A85DADD1D77C}" srcOrd="0" destOrd="0" parTransId="{CB4FA231-7FB8-4D62-9001-58352DF35CCE}" sibTransId="{9455BA99-AAC0-489A-8F7C-25ECC027D573}"/>
    <dgm:cxn modelId="{11876C5B-F447-40EE-A8A2-6EFF98BEE7D0}" type="presOf" srcId="{91213225-9FAD-4C69-97EC-7C71F16927F6}" destId="{6B4DCE1C-2C11-484E-BE61-1DC70B4000B1}" srcOrd="0" destOrd="0" presId="urn:microsoft.com/office/officeart/2008/layout/NameandTitleOrganizationalChart"/>
    <dgm:cxn modelId="{1D158F5B-809F-4E66-ADAD-5B432FBF7EB5}" type="presOf" srcId="{F25B032F-C94C-4F01-B808-A100CCC6CFB0}" destId="{0C187F7B-44BF-4552-B7DD-9472461E2DC3}" srcOrd="0" destOrd="0" presId="urn:microsoft.com/office/officeart/2008/layout/NameandTitleOrganizationalChart"/>
    <dgm:cxn modelId="{A2DD0E43-840C-40C4-9914-92362F423937}" type="presOf" srcId="{9F41D231-B2EC-4AB1-B3C7-D9C2221B3C24}" destId="{DA8BCAAD-AE3E-458C-9B7B-BBA41B855DA1}" srcOrd="1" destOrd="0" presId="urn:microsoft.com/office/officeart/2008/layout/NameandTitleOrganizationalChart"/>
    <dgm:cxn modelId="{9605354B-14B9-431F-A765-A1CE731A4797}" type="presOf" srcId="{C32C1080-EBF9-4284-9885-BA145E077A5D}" destId="{A1F09BA7-708B-4BC6-8B0A-7B597BA1735B}" srcOrd="1" destOrd="0" presId="urn:microsoft.com/office/officeart/2008/layout/NameandTitleOrganizationalChart"/>
    <dgm:cxn modelId="{C016956F-57E4-4196-8620-15A872328125}" srcId="{5E597A69-53C8-45BB-AAC2-A85DADD1D77C}" destId="{9F41D231-B2EC-4AB1-B3C7-D9C2221B3C24}" srcOrd="1" destOrd="0" parTransId="{F1D64C53-875A-4209-A3AD-9A019A0B83A9}" sibTransId="{189D752F-3EC2-48A0-A15F-1541CF901EC1}"/>
    <dgm:cxn modelId="{B0337471-F5B7-4A49-818C-9660A1907D81}" type="presOf" srcId="{FB67DDFA-6793-4CC8-8ECF-9F173096C3BE}" destId="{D0B4FEEE-8D21-4CF5-B5C5-6D97DA5B9F1E}" srcOrd="0" destOrd="0" presId="urn:microsoft.com/office/officeart/2008/layout/NameandTitleOrganizationalChart"/>
    <dgm:cxn modelId="{13339552-F347-4D88-933F-4FA45280156B}" type="presOf" srcId="{97E93380-734B-42BD-BDDE-334E2E598A3C}" destId="{31F6D3F8-6CF6-40C2-8474-21C9C2D85521}" srcOrd="0" destOrd="0" presId="urn:microsoft.com/office/officeart/2008/layout/NameandTitleOrganizationalChart"/>
    <dgm:cxn modelId="{3101C078-E311-4736-962D-65E97D4AB73D}" type="presOf" srcId="{C32C1080-EBF9-4284-9885-BA145E077A5D}" destId="{7EF44738-2333-44FA-ACBE-4AD4E44A1116}" srcOrd="0" destOrd="0" presId="urn:microsoft.com/office/officeart/2008/layout/NameandTitleOrganizationalChart"/>
    <dgm:cxn modelId="{CDEC4484-D063-41DC-AF4F-A7F38B7B8F5A}" type="presOf" srcId="{0C32D6B9-E194-4B3C-A409-B3C7A928BFF3}" destId="{B870D5A7-99A1-49A6-848F-0C01FE68ED11}" srcOrd="0" destOrd="0" presId="urn:microsoft.com/office/officeart/2008/layout/NameandTitleOrganizationalChart"/>
    <dgm:cxn modelId="{20242391-1944-4EA6-8EAF-88395104DE0A}" type="presOf" srcId="{B2CA3C9F-67FB-4848-9AEF-0E556840BC52}" destId="{3AF88F46-911B-4DD4-823D-A890D71FE85F}" srcOrd="0" destOrd="0" presId="urn:microsoft.com/office/officeart/2008/layout/NameandTitleOrganizationalChart"/>
    <dgm:cxn modelId="{9364E093-3846-4C0D-B95B-653CB682967E}" type="presOf" srcId="{BEDE0EB7-9764-487D-B962-BA2EB3109D45}" destId="{8979BF96-2E48-48B8-ADD5-96897BFB98B9}" srcOrd="1" destOrd="0" presId="urn:microsoft.com/office/officeart/2008/layout/NameandTitleOrganizationalChart"/>
    <dgm:cxn modelId="{F3DF6A99-128A-4D38-9ACF-A21BF1F13FBE}" srcId="{98F4AE04-8FBB-4109-A5AB-B2853FB7AD66}" destId="{59324C19-2FED-4AA9-889E-337C3A587226}" srcOrd="1" destOrd="0" parTransId="{F25B032F-C94C-4F01-B808-A100CCC6CFB0}" sibTransId="{EA4BAE6C-E196-4D5A-BF42-30929D92E9DE}"/>
    <dgm:cxn modelId="{D8CFA6A3-6316-4114-8B7C-57B71B84B783}" type="presOf" srcId="{189D752F-3EC2-48A0-A15F-1541CF901EC1}" destId="{D0F8DDEF-BB53-46B0-A2E0-A436577AD6EE}" srcOrd="0" destOrd="0" presId="urn:microsoft.com/office/officeart/2008/layout/NameandTitleOrganizationalChart"/>
    <dgm:cxn modelId="{65DBABA9-2692-41FA-A4B2-3BD55FA970A7}" type="presOf" srcId="{BEDE0EB7-9764-487D-B962-BA2EB3109D45}" destId="{71A08617-7040-4ABF-B8A3-B11027B69F28}" srcOrd="0" destOrd="0" presId="urn:microsoft.com/office/officeart/2008/layout/NameandTitleOrganizationalChart"/>
    <dgm:cxn modelId="{DB8B53AD-608A-4B48-9B8D-D36A52A0FBA9}" type="presOf" srcId="{EA4BAE6C-E196-4D5A-BF42-30929D92E9DE}" destId="{21D577A0-D74F-4CD2-AC18-723F3DBD79E5}" srcOrd="0" destOrd="0" presId="urn:microsoft.com/office/officeart/2008/layout/NameandTitleOrganizationalChart"/>
    <dgm:cxn modelId="{BC6727B2-F3F8-4F21-9286-5604EB4CE240}" srcId="{98F4AE04-8FBB-4109-A5AB-B2853FB7AD66}" destId="{B2CA3C9F-67FB-4848-9AEF-0E556840BC52}" srcOrd="0" destOrd="0" parTransId="{F4542F63-63C2-4C21-A0F2-D89C9B862134}" sibTransId="{0C32D6B9-E194-4B3C-A409-B3C7A928BFF3}"/>
    <dgm:cxn modelId="{8557C5B4-FE9C-4E8D-A5A7-8EE69DB4C241}" type="presOf" srcId="{49B3EC0D-66F4-4427-9AC6-322C3CE95C33}" destId="{D14612C4-0C0A-4D5B-845A-C96EEFC5F101}" srcOrd="0" destOrd="0" presId="urn:microsoft.com/office/officeart/2008/layout/NameandTitleOrganizationalChart"/>
    <dgm:cxn modelId="{304BE8B4-B3AB-44E2-A638-A69A942D124D}" type="presOf" srcId="{289C6CD7-834E-4549-A158-BC1646587382}" destId="{953042E9-FAE3-4C82-81A9-94A41CDE14E8}" srcOrd="0" destOrd="0" presId="urn:microsoft.com/office/officeart/2008/layout/NameandTitleOrganizationalChart"/>
    <dgm:cxn modelId="{FFCF6EB8-7243-4811-A0F4-6508A7BB6338}" type="presOf" srcId="{B2CA3C9F-67FB-4848-9AEF-0E556840BC52}" destId="{0A800B50-438D-490D-A838-06B4CD3F2BAD}" srcOrd="1" destOrd="0" presId="urn:microsoft.com/office/officeart/2008/layout/NameandTitleOrganizationalChart"/>
    <dgm:cxn modelId="{26EA15C3-A73C-4186-BB6E-B6DBFA69448A}" type="presOf" srcId="{F1D64C53-875A-4209-A3AD-9A019A0B83A9}" destId="{B8C3680C-F8C2-4649-BEB1-BEC6CFE8BD7B}" srcOrd="0" destOrd="0" presId="urn:microsoft.com/office/officeart/2008/layout/NameandTitleOrganizationalChart"/>
    <dgm:cxn modelId="{00939EC4-EFA4-45A4-8F45-556FD9ADCAD2}" srcId="{C32C1080-EBF9-4284-9885-BA145E077A5D}" destId="{F6AD54FD-667E-4E84-87D9-2FBC65B220FE}" srcOrd="0" destOrd="0" parTransId="{289C6CD7-834E-4549-A158-BC1646587382}" sibTransId="{E03B2C0A-4825-431B-B809-DB8044BACBFA}"/>
    <dgm:cxn modelId="{C70864C6-211E-428A-B921-4DEEB931C294}" type="presOf" srcId="{8B96C46C-9EBE-4174-A84C-90C80C6A75EB}" destId="{2029F765-54FD-49B3-B223-DD54DE52B8A7}" srcOrd="0" destOrd="0" presId="urn:microsoft.com/office/officeart/2008/layout/NameandTitleOrganizationalChart"/>
    <dgm:cxn modelId="{57E463D8-7395-4919-AF6B-22A9416D39F3}" type="presOf" srcId="{5E597A69-53C8-45BB-AAC2-A85DADD1D77C}" destId="{D8E16149-35FA-43BF-8149-FFEB11403173}" srcOrd="0" destOrd="0" presId="urn:microsoft.com/office/officeart/2008/layout/NameandTitleOrganizationalChart"/>
    <dgm:cxn modelId="{9DD9F8DE-F76C-458D-817D-349D8F3D71EC}" type="presOf" srcId="{98F4AE04-8FBB-4109-A5AB-B2853FB7AD66}" destId="{CAD86E69-952E-4E67-A83B-11297E24A652}" srcOrd="0" destOrd="0" presId="urn:microsoft.com/office/officeart/2008/layout/NameandTitleOrganizationalChart"/>
    <dgm:cxn modelId="{1B1F63E1-30D5-4AE7-9A65-0727259E654F}" type="presOf" srcId="{F4542F63-63C2-4C21-A0F2-D89C9B862134}" destId="{CE61EAF9-2B4A-41B0-9CD1-EBDC9EAC74A2}" srcOrd="0" destOrd="0" presId="urn:microsoft.com/office/officeart/2008/layout/NameandTitleOrganizationalChart"/>
    <dgm:cxn modelId="{A0F29CE6-63CA-4DE8-AB67-F2D7A552B33F}" type="presOf" srcId="{F21545D4-F5F3-4E96-B68B-093156F8595C}" destId="{73D57E4E-1237-438D-BB26-07E62CF71FDC}" srcOrd="0" destOrd="0" presId="urn:microsoft.com/office/officeart/2008/layout/NameandTitleOrganizationalChart"/>
    <dgm:cxn modelId="{FEB836E7-E873-4BED-BAD9-332CA20CF087}" srcId="{9F41D231-B2EC-4AB1-B3C7-D9C2221B3C24}" destId="{49B3EC0D-66F4-4427-9AC6-322C3CE95C33}" srcOrd="0" destOrd="0" parTransId="{97E93380-734B-42BD-BDDE-334E2E598A3C}" sibTransId="{F21545D4-F5F3-4E96-B68B-093156F8595C}"/>
    <dgm:cxn modelId="{67CCB3E8-612B-462C-B745-450EC02CD099}" type="presOf" srcId="{F6AD54FD-667E-4E84-87D9-2FBC65B220FE}" destId="{98DC6398-E807-4EE1-A3E6-29B174507F7D}" srcOrd="1" destOrd="0" presId="urn:microsoft.com/office/officeart/2008/layout/NameandTitleOrganizationalChart"/>
    <dgm:cxn modelId="{D24742E9-0F54-4A7C-98CE-2C29702A02B8}" type="presOf" srcId="{F6AD54FD-667E-4E84-87D9-2FBC65B220FE}" destId="{97C83222-D424-4298-BA4D-6DF8FE6ADC40}" srcOrd="0" destOrd="0" presId="urn:microsoft.com/office/officeart/2008/layout/NameandTitleOrganizationalChart"/>
    <dgm:cxn modelId="{5EA40DF3-774E-4E92-A85E-D3DCAF7FF216}" type="presOf" srcId="{98F4AE04-8FBB-4109-A5AB-B2853FB7AD66}" destId="{95A8018E-DCD5-4560-84DE-108D39B05F86}" srcOrd="1" destOrd="0" presId="urn:microsoft.com/office/officeart/2008/layout/NameandTitleOrganizationalChart"/>
    <dgm:cxn modelId="{FE29BFF9-AE70-4340-A2E4-CB0EE5A1F7B4}" srcId="{5E597A69-53C8-45BB-AAC2-A85DADD1D77C}" destId="{98F4AE04-8FBB-4109-A5AB-B2853FB7AD66}" srcOrd="0" destOrd="0" parTransId="{FB67DDFA-6793-4CC8-8ECF-9F173096C3BE}" sibTransId="{8B96C46C-9EBE-4174-A84C-90C80C6A75EB}"/>
    <dgm:cxn modelId="{180460FC-BEDD-4B82-9E16-46494A888C5F}" type="presOf" srcId="{1A65040B-FBEF-48CF-BC3F-DD5F526ACB28}" destId="{7CC2C11B-015F-49FA-93D8-EBF3134CB22F}" srcOrd="0" destOrd="0" presId="urn:microsoft.com/office/officeart/2008/layout/NameandTitleOrganizationalChart"/>
    <dgm:cxn modelId="{055B8FFC-03BE-4A9A-B79A-55C98C1AD395}" type="presOf" srcId="{5E597A69-53C8-45BB-AAC2-A85DADD1D77C}" destId="{A2413654-8446-4A89-A168-3ED499880E3E}" srcOrd="1" destOrd="0" presId="urn:microsoft.com/office/officeart/2008/layout/NameandTitleOrganizationalChart"/>
    <dgm:cxn modelId="{AB0672A0-6FD6-46BB-A01C-94239C0B03C4}" type="presParOf" srcId="{6B4DCE1C-2C11-484E-BE61-1DC70B4000B1}" destId="{BA7F76B7-73B9-4675-863A-859A08927439}" srcOrd="0" destOrd="0" presId="urn:microsoft.com/office/officeart/2008/layout/NameandTitleOrganizationalChart"/>
    <dgm:cxn modelId="{6C5DA9AD-5ADF-4396-B9BF-29DC18540C0B}" type="presParOf" srcId="{BA7F76B7-73B9-4675-863A-859A08927439}" destId="{965DCBC7-37E9-40C8-BAC6-5AA206CD2747}" srcOrd="0" destOrd="0" presId="urn:microsoft.com/office/officeart/2008/layout/NameandTitleOrganizationalChart"/>
    <dgm:cxn modelId="{FC134A31-25AD-4D22-B997-3752EB3084C1}" type="presParOf" srcId="{965DCBC7-37E9-40C8-BAC6-5AA206CD2747}" destId="{D8E16149-35FA-43BF-8149-FFEB11403173}" srcOrd="0" destOrd="0" presId="urn:microsoft.com/office/officeart/2008/layout/NameandTitleOrganizationalChart"/>
    <dgm:cxn modelId="{2ABC86C4-9B6A-4BAD-8914-04066B3A93DF}" type="presParOf" srcId="{965DCBC7-37E9-40C8-BAC6-5AA206CD2747}" destId="{FC15BA03-A309-49DE-B907-D1E6C4EA9F08}" srcOrd="1" destOrd="0" presId="urn:microsoft.com/office/officeart/2008/layout/NameandTitleOrganizationalChart"/>
    <dgm:cxn modelId="{EBDE57FC-238C-4CAD-9F1B-C82D2DD17CA1}" type="presParOf" srcId="{965DCBC7-37E9-40C8-BAC6-5AA206CD2747}" destId="{A2413654-8446-4A89-A168-3ED499880E3E}" srcOrd="2" destOrd="0" presId="urn:microsoft.com/office/officeart/2008/layout/NameandTitleOrganizationalChart"/>
    <dgm:cxn modelId="{86EB9F88-9A6B-4B75-8D6C-1D3E2CDF3DCD}" type="presParOf" srcId="{BA7F76B7-73B9-4675-863A-859A08927439}" destId="{C9B38228-1900-4B0A-BC32-57B86B3944A7}" srcOrd="1" destOrd="0" presId="urn:microsoft.com/office/officeart/2008/layout/NameandTitleOrganizationalChart"/>
    <dgm:cxn modelId="{31F54B5A-F9B4-4930-999F-758208BDB128}" type="presParOf" srcId="{C9B38228-1900-4B0A-BC32-57B86B3944A7}" destId="{D0B4FEEE-8D21-4CF5-B5C5-6D97DA5B9F1E}" srcOrd="0" destOrd="0" presId="urn:microsoft.com/office/officeart/2008/layout/NameandTitleOrganizationalChart"/>
    <dgm:cxn modelId="{1D2086CA-1911-4DF0-BA40-1163D5CF19A8}" type="presParOf" srcId="{C9B38228-1900-4B0A-BC32-57B86B3944A7}" destId="{6703C230-23D1-47D1-A829-B5A6FFF01032}" srcOrd="1" destOrd="0" presId="urn:microsoft.com/office/officeart/2008/layout/NameandTitleOrganizationalChart"/>
    <dgm:cxn modelId="{55817C4A-BA42-4F10-92BA-81367442F1A8}" type="presParOf" srcId="{6703C230-23D1-47D1-A829-B5A6FFF01032}" destId="{B36C223E-D9F9-4E6F-A7EC-31139CB0FAF0}" srcOrd="0" destOrd="0" presId="urn:microsoft.com/office/officeart/2008/layout/NameandTitleOrganizationalChart"/>
    <dgm:cxn modelId="{179FE8D4-BCC7-4605-8FF1-166B1206318B}" type="presParOf" srcId="{B36C223E-D9F9-4E6F-A7EC-31139CB0FAF0}" destId="{CAD86E69-952E-4E67-A83B-11297E24A652}" srcOrd="0" destOrd="0" presId="urn:microsoft.com/office/officeart/2008/layout/NameandTitleOrganizationalChart"/>
    <dgm:cxn modelId="{315C7B34-BF41-4BB4-8166-3BB8FDAB9437}" type="presParOf" srcId="{B36C223E-D9F9-4E6F-A7EC-31139CB0FAF0}" destId="{2029F765-54FD-49B3-B223-DD54DE52B8A7}" srcOrd="1" destOrd="0" presId="urn:microsoft.com/office/officeart/2008/layout/NameandTitleOrganizationalChart"/>
    <dgm:cxn modelId="{C9447996-8EBB-4EB9-AA6F-4868CD749F2D}" type="presParOf" srcId="{B36C223E-D9F9-4E6F-A7EC-31139CB0FAF0}" destId="{95A8018E-DCD5-4560-84DE-108D39B05F86}" srcOrd="2" destOrd="0" presId="urn:microsoft.com/office/officeart/2008/layout/NameandTitleOrganizationalChart"/>
    <dgm:cxn modelId="{136F97DD-F066-42F3-BA5E-7E7BF7E7F819}" type="presParOf" srcId="{6703C230-23D1-47D1-A829-B5A6FFF01032}" destId="{D48FCCCD-0D27-4F8B-A95F-A54EE1B17096}" srcOrd="1" destOrd="0" presId="urn:microsoft.com/office/officeart/2008/layout/NameandTitleOrganizationalChart"/>
    <dgm:cxn modelId="{317C314A-E25F-4A92-9EB2-F58769FE886A}" type="presParOf" srcId="{D48FCCCD-0D27-4F8B-A95F-A54EE1B17096}" destId="{CE61EAF9-2B4A-41B0-9CD1-EBDC9EAC74A2}" srcOrd="0" destOrd="0" presId="urn:microsoft.com/office/officeart/2008/layout/NameandTitleOrganizationalChart"/>
    <dgm:cxn modelId="{3E7BBE37-E7AB-4483-A7E1-C461BAED67D5}" type="presParOf" srcId="{D48FCCCD-0D27-4F8B-A95F-A54EE1B17096}" destId="{19D7EF0D-253E-484D-ADD4-5B62E370612B}" srcOrd="1" destOrd="0" presId="urn:microsoft.com/office/officeart/2008/layout/NameandTitleOrganizationalChart"/>
    <dgm:cxn modelId="{B5933422-EFD7-4058-9467-4454D3B667D0}" type="presParOf" srcId="{19D7EF0D-253E-484D-ADD4-5B62E370612B}" destId="{CA80D35F-9C02-4B2B-A5DA-FE81730A4F70}" srcOrd="0" destOrd="0" presId="urn:microsoft.com/office/officeart/2008/layout/NameandTitleOrganizationalChart"/>
    <dgm:cxn modelId="{A1CE185E-0A40-4F44-AADB-723AF0FC0044}" type="presParOf" srcId="{CA80D35F-9C02-4B2B-A5DA-FE81730A4F70}" destId="{3AF88F46-911B-4DD4-823D-A890D71FE85F}" srcOrd="0" destOrd="0" presId="urn:microsoft.com/office/officeart/2008/layout/NameandTitleOrganizationalChart"/>
    <dgm:cxn modelId="{EBB35A98-95AD-454B-85AB-7B5A6A8566B5}" type="presParOf" srcId="{CA80D35F-9C02-4B2B-A5DA-FE81730A4F70}" destId="{B870D5A7-99A1-49A6-848F-0C01FE68ED11}" srcOrd="1" destOrd="0" presId="urn:microsoft.com/office/officeart/2008/layout/NameandTitleOrganizationalChart"/>
    <dgm:cxn modelId="{2D06DD67-8755-43B7-B4A3-9A1B5806834B}" type="presParOf" srcId="{CA80D35F-9C02-4B2B-A5DA-FE81730A4F70}" destId="{0A800B50-438D-490D-A838-06B4CD3F2BAD}" srcOrd="2" destOrd="0" presId="urn:microsoft.com/office/officeart/2008/layout/NameandTitleOrganizationalChart"/>
    <dgm:cxn modelId="{9FFF288A-0AFC-47DF-91C2-1AE2AEB425C6}" type="presParOf" srcId="{19D7EF0D-253E-484D-ADD4-5B62E370612B}" destId="{27AF2C6C-E5B6-4F09-80CD-ED730BE15627}" srcOrd="1" destOrd="0" presId="urn:microsoft.com/office/officeart/2008/layout/NameandTitleOrganizationalChart"/>
    <dgm:cxn modelId="{C8A6D5F7-4DEA-4C99-AF2E-E442CCA02622}" type="presParOf" srcId="{19D7EF0D-253E-484D-ADD4-5B62E370612B}" destId="{E0737AC0-D839-4D6D-9996-101396F80502}" srcOrd="2" destOrd="0" presId="urn:microsoft.com/office/officeart/2008/layout/NameandTitleOrganizationalChart"/>
    <dgm:cxn modelId="{DD6A40AF-A259-4A73-B3E7-D969D37F3E3C}" type="presParOf" srcId="{D48FCCCD-0D27-4F8B-A95F-A54EE1B17096}" destId="{0C187F7B-44BF-4552-B7DD-9472461E2DC3}" srcOrd="2" destOrd="0" presId="urn:microsoft.com/office/officeart/2008/layout/NameandTitleOrganizationalChart"/>
    <dgm:cxn modelId="{3D0365CC-256E-4946-B9D2-D2D81BC818D0}" type="presParOf" srcId="{D48FCCCD-0D27-4F8B-A95F-A54EE1B17096}" destId="{E8122B91-956A-4368-927F-1C7D4FAE8897}" srcOrd="3" destOrd="0" presId="urn:microsoft.com/office/officeart/2008/layout/NameandTitleOrganizationalChart"/>
    <dgm:cxn modelId="{9DA20165-97F1-4702-8B9F-7CFCDCD02E6D}" type="presParOf" srcId="{E8122B91-956A-4368-927F-1C7D4FAE8897}" destId="{2FBA905A-186B-4387-B439-96FBA29E8C9C}" srcOrd="0" destOrd="0" presId="urn:microsoft.com/office/officeart/2008/layout/NameandTitleOrganizationalChart"/>
    <dgm:cxn modelId="{F09CEB9B-10B0-460C-8621-713BE098150C}" type="presParOf" srcId="{2FBA905A-186B-4387-B439-96FBA29E8C9C}" destId="{B833272D-234E-4858-BCE6-57121966C871}" srcOrd="0" destOrd="0" presId="urn:microsoft.com/office/officeart/2008/layout/NameandTitleOrganizationalChart"/>
    <dgm:cxn modelId="{AB11544D-602F-40D7-848C-7EA7E98FF57F}" type="presParOf" srcId="{2FBA905A-186B-4387-B439-96FBA29E8C9C}" destId="{21D577A0-D74F-4CD2-AC18-723F3DBD79E5}" srcOrd="1" destOrd="0" presId="urn:microsoft.com/office/officeart/2008/layout/NameandTitleOrganizationalChart"/>
    <dgm:cxn modelId="{486C7CC4-E2C0-4BF6-A62D-2E0BE80BA1A3}" type="presParOf" srcId="{2FBA905A-186B-4387-B439-96FBA29E8C9C}" destId="{B94D0509-0B0D-4F0B-9393-B77AF4B35194}" srcOrd="2" destOrd="0" presId="urn:microsoft.com/office/officeart/2008/layout/NameandTitleOrganizationalChart"/>
    <dgm:cxn modelId="{7369A2D5-BED7-4301-B8A9-E9296D5EBB05}" type="presParOf" srcId="{E8122B91-956A-4368-927F-1C7D4FAE8897}" destId="{8EECC892-CC30-468F-A74D-A9F57A5F3CD7}" srcOrd="1" destOrd="0" presId="urn:microsoft.com/office/officeart/2008/layout/NameandTitleOrganizationalChart"/>
    <dgm:cxn modelId="{32C0B30A-A93B-4527-8F64-A5CB67D78EB7}" type="presParOf" srcId="{E8122B91-956A-4368-927F-1C7D4FAE8897}" destId="{A0F5EC6F-945E-40CB-8FD3-2AF4AFF09100}" srcOrd="2" destOrd="0" presId="urn:microsoft.com/office/officeart/2008/layout/NameandTitleOrganizationalChart"/>
    <dgm:cxn modelId="{7924A81A-D6CF-4545-83B1-7156C638F2DC}" type="presParOf" srcId="{6703C230-23D1-47D1-A829-B5A6FFF01032}" destId="{16F575FD-8A70-4439-97AF-5C1FAC321EE4}" srcOrd="2" destOrd="0" presId="urn:microsoft.com/office/officeart/2008/layout/NameandTitleOrganizationalChart"/>
    <dgm:cxn modelId="{DE1F28A3-E800-41E0-8E85-FC1463F4CB25}" type="presParOf" srcId="{C9B38228-1900-4B0A-BC32-57B86B3944A7}" destId="{B8C3680C-F8C2-4649-BEB1-BEC6CFE8BD7B}" srcOrd="2" destOrd="0" presId="urn:microsoft.com/office/officeart/2008/layout/NameandTitleOrganizationalChart"/>
    <dgm:cxn modelId="{CC9D48F7-A67A-4DB3-B90C-71B0CF0912B2}" type="presParOf" srcId="{C9B38228-1900-4B0A-BC32-57B86B3944A7}" destId="{9A24EB0B-7414-40B0-9603-540E6DD011F3}" srcOrd="3" destOrd="0" presId="urn:microsoft.com/office/officeart/2008/layout/NameandTitleOrganizationalChart"/>
    <dgm:cxn modelId="{5B41CE61-D55D-465D-BD65-DE6D7801EC8A}" type="presParOf" srcId="{9A24EB0B-7414-40B0-9603-540E6DD011F3}" destId="{D9D3D2D2-E1E9-4839-AFE7-2C86AFE79D67}" srcOrd="0" destOrd="0" presId="urn:microsoft.com/office/officeart/2008/layout/NameandTitleOrganizationalChart"/>
    <dgm:cxn modelId="{F3B166D2-E139-4DCF-A609-3ADA68B9782D}" type="presParOf" srcId="{D9D3D2D2-E1E9-4839-AFE7-2C86AFE79D67}" destId="{42B35F71-D441-40E9-8056-D8B3D6D45DD0}" srcOrd="0" destOrd="0" presId="urn:microsoft.com/office/officeart/2008/layout/NameandTitleOrganizationalChart"/>
    <dgm:cxn modelId="{10BF5A0B-EE3F-415D-A958-6583F1F53B5B}" type="presParOf" srcId="{D9D3D2D2-E1E9-4839-AFE7-2C86AFE79D67}" destId="{D0F8DDEF-BB53-46B0-A2E0-A436577AD6EE}" srcOrd="1" destOrd="0" presId="urn:microsoft.com/office/officeart/2008/layout/NameandTitleOrganizationalChart"/>
    <dgm:cxn modelId="{4184FFA1-B014-4346-AB91-934BE2A0ECE9}" type="presParOf" srcId="{D9D3D2D2-E1E9-4839-AFE7-2C86AFE79D67}" destId="{DA8BCAAD-AE3E-458C-9B7B-BBA41B855DA1}" srcOrd="2" destOrd="0" presId="urn:microsoft.com/office/officeart/2008/layout/NameandTitleOrganizationalChart"/>
    <dgm:cxn modelId="{E3DF68B4-065F-40CF-A341-F52AD9EC3CEB}" type="presParOf" srcId="{9A24EB0B-7414-40B0-9603-540E6DD011F3}" destId="{05C3F501-2DE0-4F43-B99E-7F9259DE441C}" srcOrd="1" destOrd="0" presId="urn:microsoft.com/office/officeart/2008/layout/NameandTitleOrganizationalChart"/>
    <dgm:cxn modelId="{F2826493-A9DE-46B4-AC9D-1CAA28128C07}" type="presParOf" srcId="{05C3F501-2DE0-4F43-B99E-7F9259DE441C}" destId="{31F6D3F8-6CF6-40C2-8474-21C9C2D85521}" srcOrd="0" destOrd="0" presId="urn:microsoft.com/office/officeart/2008/layout/NameandTitleOrganizationalChart"/>
    <dgm:cxn modelId="{E69A0889-D16A-433C-8917-B77C595F1A6C}" type="presParOf" srcId="{05C3F501-2DE0-4F43-B99E-7F9259DE441C}" destId="{DD761C4C-F6F0-44A2-B104-2EB61B10A43F}" srcOrd="1" destOrd="0" presId="urn:microsoft.com/office/officeart/2008/layout/NameandTitleOrganizationalChart"/>
    <dgm:cxn modelId="{33C3B6B4-838B-4DA8-A300-5770581812B5}" type="presParOf" srcId="{DD761C4C-F6F0-44A2-B104-2EB61B10A43F}" destId="{5C18A657-9115-4B94-B368-6F2079A1F0F1}" srcOrd="0" destOrd="0" presId="urn:microsoft.com/office/officeart/2008/layout/NameandTitleOrganizationalChart"/>
    <dgm:cxn modelId="{8DF0126E-36E6-4134-B5C5-582BE9E3C429}" type="presParOf" srcId="{5C18A657-9115-4B94-B368-6F2079A1F0F1}" destId="{D14612C4-0C0A-4D5B-845A-C96EEFC5F101}" srcOrd="0" destOrd="0" presId="urn:microsoft.com/office/officeart/2008/layout/NameandTitleOrganizationalChart"/>
    <dgm:cxn modelId="{02D648C3-E197-451E-B30E-4C1B42DCF7A1}" type="presParOf" srcId="{5C18A657-9115-4B94-B368-6F2079A1F0F1}" destId="{73D57E4E-1237-438D-BB26-07E62CF71FDC}" srcOrd="1" destOrd="0" presId="urn:microsoft.com/office/officeart/2008/layout/NameandTitleOrganizationalChart"/>
    <dgm:cxn modelId="{9B979E6F-B225-4B54-B3BC-580BD4CF574D}" type="presParOf" srcId="{5C18A657-9115-4B94-B368-6F2079A1F0F1}" destId="{5E9446E5-1F29-486C-B1DD-6AC2DB4017F2}" srcOrd="2" destOrd="0" presId="urn:microsoft.com/office/officeart/2008/layout/NameandTitleOrganizationalChart"/>
    <dgm:cxn modelId="{9A7750F1-EF2B-417A-9AF5-61A7AA987F83}" type="presParOf" srcId="{DD761C4C-F6F0-44A2-B104-2EB61B10A43F}" destId="{5492437F-4E86-4A86-8D4B-EFA456FEB880}" srcOrd="1" destOrd="0" presId="urn:microsoft.com/office/officeart/2008/layout/NameandTitleOrganizationalChart"/>
    <dgm:cxn modelId="{37AAA6AA-1CD4-4345-8D10-F3E5A204AA7B}" type="presParOf" srcId="{DD761C4C-F6F0-44A2-B104-2EB61B10A43F}" destId="{70C7432E-EE3A-406F-B490-658877B09F7E}" srcOrd="2" destOrd="0" presId="urn:microsoft.com/office/officeart/2008/layout/NameandTitleOrganizationalChart"/>
    <dgm:cxn modelId="{05AB4DCA-651A-47AA-B108-E26A6D68164D}" type="presParOf" srcId="{9A24EB0B-7414-40B0-9603-540E6DD011F3}" destId="{DE7582FB-D9D4-46B5-B50B-4C8FDA5FCD7F}" srcOrd="2" destOrd="0" presId="urn:microsoft.com/office/officeart/2008/layout/NameandTitleOrganizationalChart"/>
    <dgm:cxn modelId="{F4AD4EA4-71B2-4C7A-B265-57022D94348A}" type="presParOf" srcId="{C9B38228-1900-4B0A-BC32-57B86B3944A7}" destId="{396FFA06-9B89-4C88-94D4-3620FA5B0ECD}" srcOrd="4" destOrd="0" presId="urn:microsoft.com/office/officeart/2008/layout/NameandTitleOrganizationalChart"/>
    <dgm:cxn modelId="{7B2EF202-0DF0-4340-BB40-AD6E61E63BF7}" type="presParOf" srcId="{C9B38228-1900-4B0A-BC32-57B86B3944A7}" destId="{14DA31A2-57BD-4FF2-B728-C7D24A52FEDD}" srcOrd="5" destOrd="0" presId="urn:microsoft.com/office/officeart/2008/layout/NameandTitleOrganizationalChart"/>
    <dgm:cxn modelId="{53BF2AC1-4EFF-4F08-8026-F5368DC222DB}" type="presParOf" srcId="{14DA31A2-57BD-4FF2-B728-C7D24A52FEDD}" destId="{41297205-4097-40B8-98DD-476D23390783}" srcOrd="0" destOrd="0" presId="urn:microsoft.com/office/officeart/2008/layout/NameandTitleOrganizationalChart"/>
    <dgm:cxn modelId="{A68EE139-8217-4A63-AE13-7562C0E2ED64}" type="presParOf" srcId="{41297205-4097-40B8-98DD-476D23390783}" destId="{7EF44738-2333-44FA-ACBE-4AD4E44A1116}" srcOrd="0" destOrd="0" presId="urn:microsoft.com/office/officeart/2008/layout/NameandTitleOrganizationalChart"/>
    <dgm:cxn modelId="{77706254-56C6-4198-BA77-42C4C7978D2F}" type="presParOf" srcId="{41297205-4097-40B8-98DD-476D23390783}" destId="{7941F95B-C25D-45BE-BC7B-BCB967A483B6}" srcOrd="1" destOrd="0" presId="urn:microsoft.com/office/officeart/2008/layout/NameandTitleOrganizationalChart"/>
    <dgm:cxn modelId="{5B62A765-501E-4F7F-8634-A368438C17DE}" type="presParOf" srcId="{41297205-4097-40B8-98DD-476D23390783}" destId="{A1F09BA7-708B-4BC6-8B0A-7B597BA1735B}" srcOrd="2" destOrd="0" presId="urn:microsoft.com/office/officeart/2008/layout/NameandTitleOrganizationalChart"/>
    <dgm:cxn modelId="{CD5DCCC7-98CD-4BE8-9CBB-048BED67D32A}" type="presParOf" srcId="{14DA31A2-57BD-4FF2-B728-C7D24A52FEDD}" destId="{37F07A31-6C87-4EF8-B787-79C3B008E1FF}" srcOrd="1" destOrd="0" presId="urn:microsoft.com/office/officeart/2008/layout/NameandTitleOrganizationalChart"/>
    <dgm:cxn modelId="{22AEC152-A90D-419D-AB47-EC192C585F4E}" type="presParOf" srcId="{37F07A31-6C87-4EF8-B787-79C3B008E1FF}" destId="{953042E9-FAE3-4C82-81A9-94A41CDE14E8}" srcOrd="0" destOrd="0" presId="urn:microsoft.com/office/officeart/2008/layout/NameandTitleOrganizationalChart"/>
    <dgm:cxn modelId="{952C5D95-F81C-4AA8-AFC7-77BA236D7D8B}" type="presParOf" srcId="{37F07A31-6C87-4EF8-B787-79C3B008E1FF}" destId="{BFA64779-6F59-4046-B4BD-7FF69535BBB1}" srcOrd="1" destOrd="0" presId="urn:microsoft.com/office/officeart/2008/layout/NameandTitleOrganizationalChart"/>
    <dgm:cxn modelId="{6871B73E-4120-4D42-BBE1-674F5B8E7DED}" type="presParOf" srcId="{BFA64779-6F59-4046-B4BD-7FF69535BBB1}" destId="{5FC2A280-2DB9-42DD-9035-C5DB1EDCB25F}" srcOrd="0" destOrd="0" presId="urn:microsoft.com/office/officeart/2008/layout/NameandTitleOrganizationalChart"/>
    <dgm:cxn modelId="{25A417F5-0801-45AE-B30C-67D2E072BC4D}" type="presParOf" srcId="{5FC2A280-2DB9-42DD-9035-C5DB1EDCB25F}" destId="{97C83222-D424-4298-BA4D-6DF8FE6ADC40}" srcOrd="0" destOrd="0" presId="urn:microsoft.com/office/officeart/2008/layout/NameandTitleOrganizationalChart"/>
    <dgm:cxn modelId="{367F1328-EC01-45A8-8436-0ED766A8E26F}" type="presParOf" srcId="{5FC2A280-2DB9-42DD-9035-C5DB1EDCB25F}" destId="{4912FA03-4EC6-4A2D-B042-B60C75873D95}" srcOrd="1" destOrd="0" presId="urn:microsoft.com/office/officeart/2008/layout/NameandTitleOrganizationalChart"/>
    <dgm:cxn modelId="{C302370E-1349-48A4-A584-943CA0978A9B}" type="presParOf" srcId="{5FC2A280-2DB9-42DD-9035-C5DB1EDCB25F}" destId="{98DC6398-E807-4EE1-A3E6-29B174507F7D}" srcOrd="2" destOrd="0" presId="urn:microsoft.com/office/officeart/2008/layout/NameandTitleOrganizationalChart"/>
    <dgm:cxn modelId="{45518B49-CF9E-4873-B3D1-E19EC0393640}" type="presParOf" srcId="{BFA64779-6F59-4046-B4BD-7FF69535BBB1}" destId="{101376DD-6110-40BE-A30D-BC1ABA80694D}" srcOrd="1" destOrd="0" presId="urn:microsoft.com/office/officeart/2008/layout/NameandTitleOrganizationalChart"/>
    <dgm:cxn modelId="{0A158259-ACA7-4C39-9CE0-A1A1D9419792}" type="presParOf" srcId="{BFA64779-6F59-4046-B4BD-7FF69535BBB1}" destId="{DA3D6298-323D-4992-944F-3AD52E2ACB20}" srcOrd="2" destOrd="0" presId="urn:microsoft.com/office/officeart/2008/layout/NameandTitleOrganizationalChart"/>
    <dgm:cxn modelId="{7517C2B3-BF4C-4E60-8671-3C1943F75D07}" type="presParOf" srcId="{14DA31A2-57BD-4FF2-B728-C7D24A52FEDD}" destId="{D755D130-8100-409F-B4F8-3C05BBFAAFD8}" srcOrd="2" destOrd="0" presId="urn:microsoft.com/office/officeart/2008/layout/NameandTitleOrganizationalChart"/>
    <dgm:cxn modelId="{418C8342-FEED-430B-AC66-81A8EB226126}" type="presParOf" srcId="{BA7F76B7-73B9-4675-863A-859A08927439}" destId="{EB273A54-3889-4FB2-B030-E20A87FA8649}" srcOrd="2" destOrd="0" presId="urn:microsoft.com/office/officeart/2008/layout/NameandTitleOrganizationalChart"/>
    <dgm:cxn modelId="{3C4ED32F-0B25-4480-ACF8-D1788505A2BB}" type="presParOf" srcId="{6B4DCE1C-2C11-484E-BE61-1DC70B4000B1}" destId="{27377DD7-C7A0-4E19-A5C9-90A2944E7023}" srcOrd="1" destOrd="0" presId="urn:microsoft.com/office/officeart/2008/layout/NameandTitleOrganizationalChart"/>
    <dgm:cxn modelId="{9A1722D3-3132-4102-80E2-76B1F808F6EA}" type="presParOf" srcId="{27377DD7-C7A0-4E19-A5C9-90A2944E7023}" destId="{567AD918-0EC0-4757-AEDF-0C40CF20F846}" srcOrd="0" destOrd="0" presId="urn:microsoft.com/office/officeart/2008/layout/NameandTitleOrganizationalChart"/>
    <dgm:cxn modelId="{0DAB7B37-404B-44A6-BC04-F3925CD835ED}" type="presParOf" srcId="{567AD918-0EC0-4757-AEDF-0C40CF20F846}" destId="{71A08617-7040-4ABF-B8A3-B11027B69F28}" srcOrd="0" destOrd="0" presId="urn:microsoft.com/office/officeart/2008/layout/NameandTitleOrganizationalChart"/>
    <dgm:cxn modelId="{4E026B43-00B6-49C1-9781-2668E4E1E581}" type="presParOf" srcId="{567AD918-0EC0-4757-AEDF-0C40CF20F846}" destId="{7CC2C11B-015F-49FA-93D8-EBF3134CB22F}" srcOrd="1" destOrd="0" presId="urn:microsoft.com/office/officeart/2008/layout/NameandTitleOrganizationalChart"/>
    <dgm:cxn modelId="{D8A9CF8B-A215-4A26-999F-F0F8196C6F6C}" type="presParOf" srcId="{567AD918-0EC0-4757-AEDF-0C40CF20F846}" destId="{8979BF96-2E48-48B8-ADD5-96897BFB98B9}" srcOrd="2" destOrd="0" presId="urn:microsoft.com/office/officeart/2008/layout/NameandTitleOrganizationalChart"/>
    <dgm:cxn modelId="{BE3C2639-6AC2-493D-B995-558D74524DB8}" type="presParOf" srcId="{27377DD7-C7A0-4E19-A5C9-90A2944E7023}" destId="{C63FD1AB-55AF-452D-86F0-686996415870}" srcOrd="1" destOrd="0" presId="urn:microsoft.com/office/officeart/2008/layout/NameandTitleOrganizationalChart"/>
    <dgm:cxn modelId="{4818C24B-18D0-44AE-866A-6B301EB63BFB}" type="presParOf" srcId="{27377DD7-C7A0-4E19-A5C9-90A2944E7023}" destId="{C605D39E-6627-467C-96A4-83E751BC2849}"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29B24-AC43-44EA-9EC7-F4EBB90F6937}">
      <dsp:nvSpPr>
        <dsp:cNvPr id="0" name=""/>
        <dsp:cNvSpPr/>
      </dsp:nvSpPr>
      <dsp:spPr>
        <a:xfrm>
          <a:off x="7119173" y="3343866"/>
          <a:ext cx="1242334" cy="1757017"/>
        </a:xfrm>
        <a:custGeom>
          <a:avLst/>
          <a:gdLst/>
          <a:ahLst/>
          <a:cxnLst/>
          <a:rect l="0" t="0" r="0" b="0"/>
          <a:pathLst>
            <a:path>
              <a:moveTo>
                <a:pt x="1242334" y="0"/>
              </a:moveTo>
              <a:lnTo>
                <a:pt x="1242334" y="1650050"/>
              </a:lnTo>
              <a:lnTo>
                <a:pt x="0" y="1650050"/>
              </a:lnTo>
              <a:lnTo>
                <a:pt x="0" y="1757017"/>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A270A4F0-A344-455C-98C5-4771CE14D773}">
      <dsp:nvSpPr>
        <dsp:cNvPr id="0" name=""/>
        <dsp:cNvSpPr/>
      </dsp:nvSpPr>
      <dsp:spPr>
        <a:xfrm>
          <a:off x="5185460" y="1270597"/>
          <a:ext cx="3176047" cy="1388682"/>
        </a:xfrm>
        <a:custGeom>
          <a:avLst/>
          <a:gdLst/>
          <a:ahLst/>
          <a:cxnLst/>
          <a:rect l="0" t="0" r="0" b="0"/>
          <a:pathLst>
            <a:path>
              <a:moveTo>
                <a:pt x="0" y="0"/>
              </a:moveTo>
              <a:lnTo>
                <a:pt x="0" y="1281715"/>
              </a:lnTo>
              <a:lnTo>
                <a:pt x="3176047" y="1281715"/>
              </a:lnTo>
              <a:lnTo>
                <a:pt x="3176047" y="138868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14B72-6630-4C71-877C-ABADAE5BC48B}">
      <dsp:nvSpPr>
        <dsp:cNvPr id="0" name=""/>
        <dsp:cNvSpPr/>
      </dsp:nvSpPr>
      <dsp:spPr>
        <a:xfrm>
          <a:off x="2853947" y="2821899"/>
          <a:ext cx="240468" cy="1363739"/>
        </a:xfrm>
        <a:custGeom>
          <a:avLst/>
          <a:gdLst/>
          <a:ahLst/>
          <a:cxnLst/>
          <a:rect l="0" t="0" r="0" b="0"/>
          <a:pathLst>
            <a:path>
              <a:moveTo>
                <a:pt x="0" y="0"/>
              </a:moveTo>
              <a:lnTo>
                <a:pt x="0" y="1256772"/>
              </a:lnTo>
              <a:lnTo>
                <a:pt x="240468" y="1256772"/>
              </a:lnTo>
              <a:lnTo>
                <a:pt x="240468" y="1363739"/>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19668B07-DCC5-4FC6-AB15-6883DF3D163D}">
      <dsp:nvSpPr>
        <dsp:cNvPr id="0" name=""/>
        <dsp:cNvSpPr/>
      </dsp:nvSpPr>
      <dsp:spPr>
        <a:xfrm>
          <a:off x="2604981" y="2821899"/>
          <a:ext cx="248965" cy="1189470"/>
        </a:xfrm>
        <a:custGeom>
          <a:avLst/>
          <a:gdLst/>
          <a:ahLst/>
          <a:cxnLst/>
          <a:rect l="0" t="0" r="0" b="0"/>
          <a:pathLst>
            <a:path>
              <a:moveTo>
                <a:pt x="248965" y="0"/>
              </a:moveTo>
              <a:lnTo>
                <a:pt x="248965" y="1082503"/>
              </a:lnTo>
              <a:lnTo>
                <a:pt x="0" y="1082503"/>
              </a:lnTo>
              <a:lnTo>
                <a:pt x="0" y="1189470"/>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237F4A26-8EBA-4DED-B4D0-84D121D6DF72}">
      <dsp:nvSpPr>
        <dsp:cNvPr id="0" name=""/>
        <dsp:cNvSpPr/>
      </dsp:nvSpPr>
      <dsp:spPr>
        <a:xfrm>
          <a:off x="2853947" y="1270597"/>
          <a:ext cx="2331512" cy="866714"/>
        </a:xfrm>
        <a:custGeom>
          <a:avLst/>
          <a:gdLst/>
          <a:ahLst/>
          <a:cxnLst/>
          <a:rect l="0" t="0" r="0" b="0"/>
          <a:pathLst>
            <a:path>
              <a:moveTo>
                <a:pt x="2331512" y="0"/>
              </a:moveTo>
              <a:lnTo>
                <a:pt x="2331512" y="759748"/>
              </a:lnTo>
              <a:lnTo>
                <a:pt x="0" y="759748"/>
              </a:lnTo>
              <a:lnTo>
                <a:pt x="0" y="86671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67FA0-6C2B-4E04-BD99-1648E867EE0D}">
      <dsp:nvSpPr>
        <dsp:cNvPr id="0" name=""/>
        <dsp:cNvSpPr/>
      </dsp:nvSpPr>
      <dsp:spPr>
        <a:xfrm>
          <a:off x="534892" y="1270597"/>
          <a:ext cx="4650568" cy="730263"/>
        </a:xfrm>
        <a:custGeom>
          <a:avLst/>
          <a:gdLst/>
          <a:ahLst/>
          <a:cxnLst/>
          <a:rect l="0" t="0" r="0" b="0"/>
          <a:pathLst>
            <a:path>
              <a:moveTo>
                <a:pt x="4650568" y="0"/>
              </a:moveTo>
              <a:lnTo>
                <a:pt x="4650568" y="623296"/>
              </a:lnTo>
              <a:lnTo>
                <a:pt x="0" y="623296"/>
              </a:lnTo>
              <a:lnTo>
                <a:pt x="0" y="73026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E348E0-16DA-455D-B26D-46C3C426FF2D}">
      <dsp:nvSpPr>
        <dsp:cNvPr id="0" name=""/>
        <dsp:cNvSpPr/>
      </dsp:nvSpPr>
      <dsp:spPr>
        <a:xfrm>
          <a:off x="4459143" y="94099"/>
          <a:ext cx="1452632" cy="11764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B62EE0-9BEF-40A1-AD1C-46F5B3469C1F}">
      <dsp:nvSpPr>
        <dsp:cNvPr id="0" name=""/>
        <dsp:cNvSpPr/>
      </dsp:nvSpPr>
      <dsp:spPr>
        <a:xfrm>
          <a:off x="3655664" y="171345"/>
          <a:ext cx="1026881" cy="68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3655664" y="171345"/>
        <a:ext cx="1026881" cy="684587"/>
      </dsp:txXfrm>
    </dsp:sp>
    <dsp:sp modelId="{77CD1205-5BFC-45F4-B703-241CE3F7CD00}">
      <dsp:nvSpPr>
        <dsp:cNvPr id="0" name=""/>
        <dsp:cNvSpPr/>
      </dsp:nvSpPr>
      <dsp:spPr>
        <a:xfrm>
          <a:off x="192598" y="2000860"/>
          <a:ext cx="684587" cy="6845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3E5EF-6E5E-461A-AB97-79F7248B124E}">
      <dsp:nvSpPr>
        <dsp:cNvPr id="0" name=""/>
        <dsp:cNvSpPr/>
      </dsp:nvSpPr>
      <dsp:spPr>
        <a:xfrm>
          <a:off x="754213" y="1650023"/>
          <a:ext cx="1026881" cy="68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754213" y="1650023"/>
        <a:ext cx="1026881" cy="684587"/>
      </dsp:txXfrm>
    </dsp:sp>
    <dsp:sp modelId="{5B5673B8-FB61-41C5-B779-211968A3189A}">
      <dsp:nvSpPr>
        <dsp:cNvPr id="0" name=""/>
        <dsp:cNvSpPr/>
      </dsp:nvSpPr>
      <dsp:spPr>
        <a:xfrm>
          <a:off x="2511653" y="2137312"/>
          <a:ext cx="684587" cy="68458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DDEF2-1BFA-473D-9E0F-250B235B174A}">
      <dsp:nvSpPr>
        <dsp:cNvPr id="0" name=""/>
        <dsp:cNvSpPr/>
      </dsp:nvSpPr>
      <dsp:spPr>
        <a:xfrm>
          <a:off x="3343203" y="2761019"/>
          <a:ext cx="3547083" cy="14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Director Teacher Education</a:t>
          </a:r>
          <a:br>
            <a:rPr lang="en-US" sz="1200" kern="1200"/>
          </a:br>
          <a:r>
            <a:rPr lang="en-US" sz="1400" kern="1200"/>
            <a:t>EPP Program Approval and Accountability</a:t>
          </a:r>
        </a:p>
        <a:p>
          <a:pPr marL="0" lvl="0" indent="0" algn="l" defTabSz="711200">
            <a:lnSpc>
              <a:spcPct val="90000"/>
            </a:lnSpc>
            <a:spcBef>
              <a:spcPct val="0"/>
            </a:spcBef>
            <a:spcAft>
              <a:spcPct val="35000"/>
            </a:spcAft>
            <a:buNone/>
          </a:pPr>
          <a:r>
            <a:rPr lang="en-US" sz="1400" kern="1200"/>
            <a:t>EPP CAEP Accreditation Liaison</a:t>
          </a:r>
          <a:br>
            <a:rPr lang="en-US" sz="1400" kern="1200"/>
          </a:br>
          <a:r>
            <a:rPr lang="en-US" sz="1400" kern="1200"/>
            <a:t>Grant Incentive Teacher Preparation</a:t>
          </a:r>
          <a:br>
            <a:rPr lang="en-US" sz="1400" kern="1200"/>
          </a:br>
          <a:r>
            <a:rPr lang="en-US" sz="1400" kern="1200"/>
            <a:t>Workforce Data Critical Shortages</a:t>
          </a:r>
        </a:p>
      </dsp:txBody>
      <dsp:txXfrm>
        <a:off x="3343203" y="2761019"/>
        <a:ext cx="3547083" cy="1426241"/>
      </dsp:txXfrm>
    </dsp:sp>
    <dsp:sp modelId="{C095DC89-20E9-42D1-B2C9-D926D0A0469D}">
      <dsp:nvSpPr>
        <dsp:cNvPr id="0" name=""/>
        <dsp:cNvSpPr/>
      </dsp:nvSpPr>
      <dsp:spPr>
        <a:xfrm>
          <a:off x="2262688" y="4011370"/>
          <a:ext cx="684587" cy="684587"/>
        </a:xfrm>
        <a:prstGeom prst="ellipse">
          <a:avLst/>
        </a:prstGeom>
        <a:solidFill>
          <a:schemeClr val="bg2"/>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491C56-8B68-425E-B7FE-DF4EE7325BAE}">
      <dsp:nvSpPr>
        <dsp:cNvPr id="0" name=""/>
        <dsp:cNvSpPr/>
      </dsp:nvSpPr>
      <dsp:spPr>
        <a:xfrm>
          <a:off x="6524354" y="522288"/>
          <a:ext cx="4236418" cy="1671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Engagement Specialist</a:t>
          </a:r>
          <a:br>
            <a:rPr lang="en-US" sz="1200" kern="1200"/>
          </a:br>
          <a:r>
            <a:rPr lang="en-US" sz="1400" kern="1200"/>
            <a:t>Advisory Recruitment &amp; Retention</a:t>
          </a:r>
          <a:br>
            <a:rPr lang="en-US" sz="1400" kern="1200"/>
          </a:br>
          <a:r>
            <a:rPr lang="en-US" sz="1400" kern="1200"/>
            <a:t>Strategic Plan for Recruitment and Retention</a:t>
          </a:r>
        </a:p>
        <a:p>
          <a:pPr marL="0" lvl="0" indent="0" algn="l" defTabSz="711200">
            <a:lnSpc>
              <a:spcPct val="90000"/>
            </a:lnSpc>
            <a:spcBef>
              <a:spcPct val="0"/>
            </a:spcBef>
            <a:spcAft>
              <a:spcPct val="35000"/>
            </a:spcAft>
            <a:buNone/>
          </a:pPr>
          <a:r>
            <a:rPr lang="en-US" sz="1400" kern="1200"/>
            <a:t>Educator Recognition</a:t>
          </a:r>
          <a:br>
            <a:rPr lang="en-US" sz="1400" kern="1200"/>
          </a:br>
          <a:r>
            <a:rPr lang="en-US" sz="1400" kern="1200"/>
            <a:t>Educator Pipeline Expansion</a:t>
          </a:r>
        </a:p>
      </dsp:txBody>
      <dsp:txXfrm>
        <a:off x="6524354" y="522288"/>
        <a:ext cx="4236418" cy="1671858"/>
      </dsp:txXfrm>
    </dsp:sp>
    <dsp:sp modelId="{03CD2124-7F3D-473E-9B76-199E8E0D9EA4}">
      <dsp:nvSpPr>
        <dsp:cNvPr id="0" name=""/>
        <dsp:cNvSpPr/>
      </dsp:nvSpPr>
      <dsp:spPr>
        <a:xfrm>
          <a:off x="2752121" y="4185638"/>
          <a:ext cx="684587" cy="684587"/>
        </a:xfrm>
        <a:prstGeom prst="ellipse">
          <a:avLst/>
        </a:prstGeom>
        <a:solidFill>
          <a:schemeClr val="bg2"/>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8CDD0-B58F-4451-937F-C8952457BB0D}">
      <dsp:nvSpPr>
        <dsp:cNvPr id="0" name=""/>
        <dsp:cNvSpPr/>
      </dsp:nvSpPr>
      <dsp:spPr>
        <a:xfrm>
          <a:off x="152522" y="2527260"/>
          <a:ext cx="3042309" cy="1590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Director Professional Practice</a:t>
          </a:r>
          <a:br>
            <a:rPr lang="en-US" sz="1200" kern="1200"/>
          </a:br>
          <a:r>
            <a:rPr lang="en-US" sz="1400" kern="1200"/>
            <a:t>Licensure Misconduct/Revocation</a:t>
          </a:r>
          <a:br>
            <a:rPr lang="en-US" sz="1400" kern="1200"/>
          </a:br>
          <a:r>
            <a:rPr lang="en-US" sz="1400" kern="1200"/>
            <a:t>Superintendent Investigative Panel Hearings </a:t>
          </a:r>
        </a:p>
      </dsp:txBody>
      <dsp:txXfrm>
        <a:off x="152522" y="2527260"/>
        <a:ext cx="3042309" cy="1590310"/>
      </dsp:txXfrm>
    </dsp:sp>
    <dsp:sp modelId="{A530B433-2F54-44A5-A9FF-5159EDC231A7}">
      <dsp:nvSpPr>
        <dsp:cNvPr id="0" name=""/>
        <dsp:cNvSpPr/>
      </dsp:nvSpPr>
      <dsp:spPr>
        <a:xfrm>
          <a:off x="8019213" y="2659279"/>
          <a:ext cx="684587" cy="68458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7000" b="-2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EA6E0-62DC-495B-8FBA-D6F6AFA5364C}">
      <dsp:nvSpPr>
        <dsp:cNvPr id="0" name=""/>
        <dsp:cNvSpPr/>
      </dsp:nvSpPr>
      <dsp:spPr>
        <a:xfrm>
          <a:off x="8796301" y="2932097"/>
          <a:ext cx="2558587" cy="2513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Director Licensure &amp; School Leadership</a:t>
          </a:r>
        </a:p>
        <a:p>
          <a:pPr marL="0" lvl="0" indent="0" algn="l" defTabSz="711200">
            <a:lnSpc>
              <a:spcPct val="90000"/>
            </a:lnSpc>
            <a:spcBef>
              <a:spcPct val="0"/>
            </a:spcBef>
            <a:spcAft>
              <a:spcPct val="35000"/>
            </a:spcAft>
            <a:buNone/>
          </a:pPr>
          <a:r>
            <a:rPr lang="en-US" sz="1300" kern="1200"/>
            <a:t>K-12 Licensure, Renewal</a:t>
          </a:r>
          <a:br>
            <a:rPr lang="en-US" sz="1300" kern="1200"/>
          </a:br>
          <a:r>
            <a:rPr lang="en-US" sz="1300" kern="1200"/>
            <a:t>Alternative Program Approval</a:t>
          </a:r>
        </a:p>
        <a:p>
          <a:pPr marL="0" lvl="0" indent="0" algn="l" defTabSz="711200">
            <a:lnSpc>
              <a:spcPct val="90000"/>
            </a:lnSpc>
            <a:spcBef>
              <a:spcPct val="0"/>
            </a:spcBef>
            <a:spcAft>
              <a:spcPct val="35000"/>
            </a:spcAft>
            <a:buNone/>
          </a:pPr>
          <a:r>
            <a:rPr lang="en-US" sz="1300" kern="1200"/>
            <a:t>Grants K-12 Incentive</a:t>
          </a:r>
          <a:br>
            <a:rPr lang="en-US" sz="1300" kern="1200"/>
          </a:br>
          <a:r>
            <a:rPr lang="en-US" sz="1300" kern="1200"/>
            <a:t>K-12 Data Instructional Personnel</a:t>
          </a:r>
        </a:p>
        <a:p>
          <a:pPr marL="0" lvl="0" indent="0" algn="l" defTabSz="711200">
            <a:lnSpc>
              <a:spcPct val="90000"/>
            </a:lnSpc>
            <a:spcBef>
              <a:spcPct val="0"/>
            </a:spcBef>
            <a:spcAft>
              <a:spcPct val="35000"/>
            </a:spcAft>
            <a:buNone/>
          </a:pPr>
          <a:r>
            <a:rPr lang="en-US" sz="1300" kern="1200"/>
            <a:t>National Board Certified Teachers </a:t>
          </a:r>
          <a:br>
            <a:rPr lang="en-US" sz="1200" kern="1200"/>
          </a:br>
          <a:endParaRPr lang="en-US" sz="1200" kern="1200"/>
        </a:p>
      </dsp:txBody>
      <dsp:txXfrm>
        <a:off x="8796301" y="2932097"/>
        <a:ext cx="2558587" cy="2513209"/>
      </dsp:txXfrm>
    </dsp:sp>
    <dsp:sp modelId="{3E05DAE6-B827-4A2F-A4D6-FD473703FA85}">
      <dsp:nvSpPr>
        <dsp:cNvPr id="0" name=""/>
        <dsp:cNvSpPr/>
      </dsp:nvSpPr>
      <dsp:spPr>
        <a:xfrm>
          <a:off x="6841915" y="5100884"/>
          <a:ext cx="554515" cy="554515"/>
        </a:xfrm>
        <a:prstGeom prst="ellipse">
          <a:avLst/>
        </a:prstGeom>
        <a:solidFill>
          <a:schemeClr val="bg2"/>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7B59F4-D78A-4C6A-9DE8-0DC51B2A9F6E}">
      <dsp:nvSpPr>
        <dsp:cNvPr id="0" name=""/>
        <dsp:cNvSpPr/>
      </dsp:nvSpPr>
      <dsp:spPr>
        <a:xfrm>
          <a:off x="1057294" y="409626"/>
          <a:ext cx="3850567" cy="126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Assistant Superintendent </a:t>
          </a:r>
        </a:p>
        <a:p>
          <a:pPr marL="0" lvl="0" indent="0" algn="l" defTabSz="711200">
            <a:lnSpc>
              <a:spcPct val="90000"/>
            </a:lnSpc>
            <a:spcBef>
              <a:spcPct val="0"/>
            </a:spcBef>
            <a:spcAft>
              <a:spcPct val="35000"/>
            </a:spcAft>
            <a:buNone/>
          </a:pPr>
          <a:r>
            <a:rPr lang="en-US" sz="1200" kern="1200"/>
            <a:t>Strategic Planning Licensure and  Teacher Education, Liaison Region I Supt.</a:t>
          </a:r>
        </a:p>
        <a:p>
          <a:pPr marL="0" lvl="0" indent="0" algn="l" defTabSz="711200">
            <a:lnSpc>
              <a:spcPct val="90000"/>
            </a:lnSpc>
            <a:spcBef>
              <a:spcPct val="0"/>
            </a:spcBef>
            <a:spcAft>
              <a:spcPct val="35000"/>
            </a:spcAft>
            <a:buNone/>
          </a:pPr>
          <a:r>
            <a:rPr lang="en-US" sz="1200" kern="1200"/>
            <a:t>Performance Evaluation</a:t>
          </a:r>
          <a:br>
            <a:rPr lang="en-US" sz="1200" kern="1200"/>
          </a:br>
          <a:r>
            <a:rPr lang="en-US" sz="1200" kern="1200"/>
            <a:t>Advisory Board Teacher Education &amp; Licensure Staff Liaison</a:t>
          </a:r>
        </a:p>
        <a:p>
          <a:pPr marL="0" lvl="0" indent="0" algn="l" defTabSz="711200">
            <a:lnSpc>
              <a:spcPct val="90000"/>
            </a:lnSpc>
            <a:spcBef>
              <a:spcPct val="0"/>
            </a:spcBef>
            <a:spcAft>
              <a:spcPct val="35000"/>
            </a:spcAft>
            <a:buNone/>
          </a:pPr>
          <a:r>
            <a:rPr lang="en-US" sz="1200" kern="1200"/>
            <a:t>Governor’s Executive Directive ED3</a:t>
          </a:r>
        </a:p>
        <a:p>
          <a:pPr marL="0" lvl="0" indent="0" algn="l" defTabSz="711200">
            <a:lnSpc>
              <a:spcPct val="90000"/>
            </a:lnSpc>
            <a:spcBef>
              <a:spcPct val="0"/>
            </a:spcBef>
            <a:spcAft>
              <a:spcPct val="35000"/>
            </a:spcAft>
            <a:buNone/>
          </a:pPr>
          <a:r>
            <a:rPr lang="en-US" sz="1200" kern="1200"/>
            <a:t>Teacher Apprenticeships</a:t>
          </a:r>
        </a:p>
      </dsp:txBody>
      <dsp:txXfrm>
        <a:off x="1057294" y="409626"/>
        <a:ext cx="3850567" cy="1267581"/>
      </dsp:txXfrm>
    </dsp:sp>
    <dsp:sp modelId="{7124404C-C506-4A62-83C5-87B715DE965F}">
      <dsp:nvSpPr>
        <dsp:cNvPr id="0" name=""/>
        <dsp:cNvSpPr/>
      </dsp:nvSpPr>
      <dsp:spPr>
        <a:xfrm>
          <a:off x="5816293" y="984282"/>
          <a:ext cx="450451" cy="461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EFD6D9-8583-4618-9482-B57B6BB3DBFA}">
      <dsp:nvSpPr>
        <dsp:cNvPr id="0" name=""/>
        <dsp:cNvSpPr/>
      </dsp:nvSpPr>
      <dsp:spPr>
        <a:xfrm>
          <a:off x="7234447" y="259592"/>
          <a:ext cx="1026881" cy="68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7234447" y="259592"/>
        <a:ext cx="1026881" cy="684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042E9-FAE3-4C82-81A9-94A41CDE14E8}">
      <dsp:nvSpPr>
        <dsp:cNvPr id="0" name=""/>
        <dsp:cNvSpPr/>
      </dsp:nvSpPr>
      <dsp:spPr>
        <a:xfrm>
          <a:off x="5819710" y="2679679"/>
          <a:ext cx="91440" cy="396470"/>
        </a:xfrm>
        <a:custGeom>
          <a:avLst/>
          <a:gdLst/>
          <a:ahLst/>
          <a:cxnLst/>
          <a:rect l="0" t="0" r="0" b="0"/>
          <a:pathLst>
            <a:path>
              <a:moveTo>
                <a:pt x="45720" y="0"/>
              </a:moveTo>
              <a:lnTo>
                <a:pt x="45720" y="240414"/>
              </a:lnTo>
              <a:lnTo>
                <a:pt x="92610" y="240414"/>
              </a:lnTo>
              <a:lnTo>
                <a:pt x="92610" y="396470"/>
              </a:lnTo>
            </a:path>
          </a:pathLst>
        </a:custGeom>
        <a:noFill/>
        <a:ln w="127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396FFA06-9B89-4C88-94D4-3620FA5B0ECD}">
      <dsp:nvSpPr>
        <dsp:cNvPr id="0" name=""/>
        <dsp:cNvSpPr/>
      </dsp:nvSpPr>
      <dsp:spPr>
        <a:xfrm>
          <a:off x="3482091" y="1653081"/>
          <a:ext cx="2383338" cy="357786"/>
        </a:xfrm>
        <a:custGeom>
          <a:avLst/>
          <a:gdLst/>
          <a:ahLst/>
          <a:cxnLst/>
          <a:rect l="0" t="0" r="0" b="0"/>
          <a:pathLst>
            <a:path>
              <a:moveTo>
                <a:pt x="0" y="0"/>
              </a:moveTo>
              <a:lnTo>
                <a:pt x="0" y="201729"/>
              </a:lnTo>
              <a:lnTo>
                <a:pt x="2383338" y="201729"/>
              </a:lnTo>
              <a:lnTo>
                <a:pt x="2383338" y="3577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F6D3F8-6CF6-40C2-8474-21C9C2D85521}">
      <dsp:nvSpPr>
        <dsp:cNvPr id="0" name=""/>
        <dsp:cNvSpPr/>
      </dsp:nvSpPr>
      <dsp:spPr>
        <a:xfrm>
          <a:off x="4133561" y="2689725"/>
          <a:ext cx="91440" cy="386424"/>
        </a:xfrm>
        <a:custGeom>
          <a:avLst/>
          <a:gdLst/>
          <a:ahLst/>
          <a:cxnLst/>
          <a:rect l="0" t="0" r="0" b="0"/>
          <a:pathLst>
            <a:path>
              <a:moveTo>
                <a:pt x="45720" y="0"/>
              </a:moveTo>
              <a:lnTo>
                <a:pt x="45720" y="386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C3680C-F8C2-4649-BEB1-BEC6CFE8BD7B}">
      <dsp:nvSpPr>
        <dsp:cNvPr id="0" name=""/>
        <dsp:cNvSpPr/>
      </dsp:nvSpPr>
      <dsp:spPr>
        <a:xfrm>
          <a:off x="3482091" y="1653081"/>
          <a:ext cx="697190" cy="367831"/>
        </a:xfrm>
        <a:custGeom>
          <a:avLst/>
          <a:gdLst/>
          <a:ahLst/>
          <a:cxnLst/>
          <a:rect l="0" t="0" r="0" b="0"/>
          <a:pathLst>
            <a:path>
              <a:moveTo>
                <a:pt x="0" y="0"/>
              </a:moveTo>
              <a:lnTo>
                <a:pt x="0" y="211775"/>
              </a:lnTo>
              <a:lnTo>
                <a:pt x="697190" y="211775"/>
              </a:lnTo>
              <a:lnTo>
                <a:pt x="697190" y="367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87F7B-44BF-4552-B7DD-9472461E2DC3}">
      <dsp:nvSpPr>
        <dsp:cNvPr id="0" name=""/>
        <dsp:cNvSpPr/>
      </dsp:nvSpPr>
      <dsp:spPr>
        <a:xfrm>
          <a:off x="1579723" y="2689725"/>
          <a:ext cx="862114" cy="355512"/>
        </a:xfrm>
        <a:custGeom>
          <a:avLst/>
          <a:gdLst/>
          <a:ahLst/>
          <a:cxnLst/>
          <a:rect l="0" t="0" r="0" b="0"/>
          <a:pathLst>
            <a:path>
              <a:moveTo>
                <a:pt x="0" y="0"/>
              </a:moveTo>
              <a:lnTo>
                <a:pt x="0" y="199456"/>
              </a:lnTo>
              <a:lnTo>
                <a:pt x="862114" y="199456"/>
              </a:lnTo>
              <a:lnTo>
                <a:pt x="862114" y="3555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61EAF9-2B4A-41B0-9CD1-EBDC9EAC74A2}">
      <dsp:nvSpPr>
        <dsp:cNvPr id="0" name=""/>
        <dsp:cNvSpPr/>
      </dsp:nvSpPr>
      <dsp:spPr>
        <a:xfrm>
          <a:off x="749928" y="2689725"/>
          <a:ext cx="829795" cy="346228"/>
        </a:xfrm>
        <a:custGeom>
          <a:avLst/>
          <a:gdLst/>
          <a:ahLst/>
          <a:cxnLst/>
          <a:rect l="0" t="0" r="0" b="0"/>
          <a:pathLst>
            <a:path>
              <a:moveTo>
                <a:pt x="829795" y="0"/>
              </a:moveTo>
              <a:lnTo>
                <a:pt x="829795" y="190172"/>
              </a:lnTo>
              <a:lnTo>
                <a:pt x="0" y="190172"/>
              </a:lnTo>
              <a:lnTo>
                <a:pt x="0" y="3462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B4FEEE-8D21-4CF5-B5C5-6D97DA5B9F1E}">
      <dsp:nvSpPr>
        <dsp:cNvPr id="0" name=""/>
        <dsp:cNvSpPr/>
      </dsp:nvSpPr>
      <dsp:spPr>
        <a:xfrm>
          <a:off x="1579723" y="1653081"/>
          <a:ext cx="1902368" cy="367831"/>
        </a:xfrm>
        <a:custGeom>
          <a:avLst/>
          <a:gdLst/>
          <a:ahLst/>
          <a:cxnLst/>
          <a:rect l="0" t="0" r="0" b="0"/>
          <a:pathLst>
            <a:path>
              <a:moveTo>
                <a:pt x="1902368" y="0"/>
              </a:moveTo>
              <a:lnTo>
                <a:pt x="1902368" y="211775"/>
              </a:lnTo>
              <a:lnTo>
                <a:pt x="0" y="211775"/>
              </a:lnTo>
              <a:lnTo>
                <a:pt x="0" y="367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16149-35FA-43BF-8149-FFEB11403173}">
      <dsp:nvSpPr>
        <dsp:cNvPr id="0" name=""/>
        <dsp:cNvSpPr/>
      </dsp:nvSpPr>
      <dsp:spPr>
        <a:xfrm>
          <a:off x="2836215" y="984270"/>
          <a:ext cx="1291751" cy="668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accent6">
                  <a:lumMod val="50000"/>
                </a:schemeClr>
              </a:solidFill>
            </a:rPr>
            <a:t>Virginia Department of Education  </a:t>
          </a:r>
        </a:p>
        <a:p>
          <a:pPr marL="0" lvl="0" indent="0" algn="ctr" defTabSz="444500">
            <a:lnSpc>
              <a:spcPct val="90000"/>
            </a:lnSpc>
            <a:spcBef>
              <a:spcPct val="0"/>
            </a:spcBef>
            <a:spcAft>
              <a:spcPct val="35000"/>
            </a:spcAft>
            <a:buNone/>
          </a:pPr>
          <a:r>
            <a:rPr lang="en-US" sz="1000" kern="1200"/>
            <a:t> </a:t>
          </a:r>
        </a:p>
      </dsp:txBody>
      <dsp:txXfrm>
        <a:off x="2836215" y="984270"/>
        <a:ext cx="1291751" cy="668811"/>
      </dsp:txXfrm>
    </dsp:sp>
    <dsp:sp modelId="{FC15BA03-A309-49DE-B907-D1E6C4EA9F08}">
      <dsp:nvSpPr>
        <dsp:cNvPr id="0" name=""/>
        <dsp:cNvSpPr/>
      </dsp:nvSpPr>
      <dsp:spPr>
        <a:xfrm>
          <a:off x="3525524" y="1444616"/>
          <a:ext cx="635824"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ctr" defTabSz="488950">
            <a:lnSpc>
              <a:spcPct val="90000"/>
            </a:lnSpc>
            <a:spcBef>
              <a:spcPct val="0"/>
            </a:spcBef>
            <a:spcAft>
              <a:spcPct val="35000"/>
            </a:spcAft>
            <a:buNone/>
          </a:pPr>
          <a:r>
            <a:rPr lang="en-US" sz="1100" kern="1200"/>
            <a:t>Sponsor </a:t>
          </a:r>
        </a:p>
      </dsp:txBody>
      <dsp:txXfrm>
        <a:off x="3525524" y="1444616"/>
        <a:ext cx="635824" cy="222937"/>
      </dsp:txXfrm>
    </dsp:sp>
    <dsp:sp modelId="{CAD86E69-952E-4E67-A83B-11297E24A652}">
      <dsp:nvSpPr>
        <dsp:cNvPr id="0" name=""/>
        <dsp:cNvSpPr/>
      </dsp:nvSpPr>
      <dsp:spPr>
        <a:xfrm>
          <a:off x="933847" y="2020913"/>
          <a:ext cx="1291751" cy="668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Public Schools </a:t>
          </a:r>
        </a:p>
      </dsp:txBody>
      <dsp:txXfrm>
        <a:off x="933847" y="2020913"/>
        <a:ext cx="1291751" cy="668811"/>
      </dsp:txXfrm>
    </dsp:sp>
    <dsp:sp modelId="{2029F765-54FD-49B3-B223-DD54DE52B8A7}">
      <dsp:nvSpPr>
        <dsp:cNvPr id="0" name=""/>
        <dsp:cNvSpPr/>
      </dsp:nvSpPr>
      <dsp:spPr>
        <a:xfrm>
          <a:off x="1192197" y="2541100"/>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a:t>Employer Partner </a:t>
          </a:r>
        </a:p>
      </dsp:txBody>
      <dsp:txXfrm>
        <a:off x="1192197" y="2541100"/>
        <a:ext cx="1162576" cy="222937"/>
      </dsp:txXfrm>
    </dsp:sp>
    <dsp:sp modelId="{3AF88F46-911B-4DD4-823D-A890D71FE85F}">
      <dsp:nvSpPr>
        <dsp:cNvPr id="0" name=""/>
        <dsp:cNvSpPr/>
      </dsp:nvSpPr>
      <dsp:spPr>
        <a:xfrm>
          <a:off x="104052" y="3035954"/>
          <a:ext cx="1291751" cy="668811"/>
        </a:xfrm>
        <a:prstGeom prst="rect">
          <a:avLst/>
        </a:prstGeom>
        <a:solidFill>
          <a:srgbClr val="9D76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Mae C. Jemison, Science </a:t>
          </a:r>
        </a:p>
      </dsp:txBody>
      <dsp:txXfrm>
        <a:off x="104052" y="3035954"/>
        <a:ext cx="1291751" cy="668811"/>
      </dsp:txXfrm>
    </dsp:sp>
    <dsp:sp modelId="{B870D5A7-99A1-49A6-848F-0C01FE68ED11}">
      <dsp:nvSpPr>
        <dsp:cNvPr id="0" name=""/>
        <dsp:cNvSpPr/>
      </dsp:nvSpPr>
      <dsp:spPr>
        <a:xfrm>
          <a:off x="325678" y="3596336"/>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a:t>Apprentice </a:t>
          </a:r>
        </a:p>
      </dsp:txBody>
      <dsp:txXfrm>
        <a:off x="325678" y="3596336"/>
        <a:ext cx="1162576" cy="222937"/>
      </dsp:txXfrm>
    </dsp:sp>
    <dsp:sp modelId="{B833272D-234E-4858-BCE6-57121966C871}">
      <dsp:nvSpPr>
        <dsp:cNvPr id="0" name=""/>
        <dsp:cNvSpPr/>
      </dsp:nvSpPr>
      <dsp:spPr>
        <a:xfrm>
          <a:off x="1795962" y="3045237"/>
          <a:ext cx="1291751" cy="668811"/>
        </a:xfrm>
        <a:prstGeom prst="rect">
          <a:avLst/>
        </a:prstGeom>
        <a:solidFill>
          <a:srgbClr val="9D76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James Baldwin, English </a:t>
          </a:r>
        </a:p>
      </dsp:txBody>
      <dsp:txXfrm>
        <a:off x="1795962" y="3045237"/>
        <a:ext cx="1291751" cy="668811"/>
      </dsp:txXfrm>
    </dsp:sp>
    <dsp:sp modelId="{21D577A0-D74F-4CD2-AC18-723F3DBD79E5}">
      <dsp:nvSpPr>
        <dsp:cNvPr id="0" name=""/>
        <dsp:cNvSpPr/>
      </dsp:nvSpPr>
      <dsp:spPr>
        <a:xfrm>
          <a:off x="2058717" y="3596336"/>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a:t>Apprentice </a:t>
          </a:r>
        </a:p>
      </dsp:txBody>
      <dsp:txXfrm>
        <a:off x="2058717" y="3596336"/>
        <a:ext cx="1162576" cy="222937"/>
      </dsp:txXfrm>
    </dsp:sp>
    <dsp:sp modelId="{42B35F71-D441-40E9-8056-D8B3D6D45DD0}">
      <dsp:nvSpPr>
        <dsp:cNvPr id="0" name=""/>
        <dsp:cNvSpPr/>
      </dsp:nvSpPr>
      <dsp:spPr>
        <a:xfrm>
          <a:off x="3533406" y="2020913"/>
          <a:ext cx="1291751" cy="668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County Schools </a:t>
          </a:r>
        </a:p>
      </dsp:txBody>
      <dsp:txXfrm>
        <a:off x="3533406" y="2020913"/>
        <a:ext cx="1291751" cy="668811"/>
      </dsp:txXfrm>
    </dsp:sp>
    <dsp:sp modelId="{D0F8DDEF-BB53-46B0-A2E0-A436577AD6EE}">
      <dsp:nvSpPr>
        <dsp:cNvPr id="0" name=""/>
        <dsp:cNvSpPr/>
      </dsp:nvSpPr>
      <dsp:spPr>
        <a:xfrm>
          <a:off x="3791756" y="2541100"/>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a:t>Employer Partner </a:t>
          </a:r>
        </a:p>
      </dsp:txBody>
      <dsp:txXfrm>
        <a:off x="3791756" y="2541100"/>
        <a:ext cx="1162576" cy="222937"/>
      </dsp:txXfrm>
    </dsp:sp>
    <dsp:sp modelId="{D14612C4-0C0A-4D5B-845A-C96EEFC5F101}">
      <dsp:nvSpPr>
        <dsp:cNvPr id="0" name=""/>
        <dsp:cNvSpPr/>
      </dsp:nvSpPr>
      <dsp:spPr>
        <a:xfrm>
          <a:off x="3533406" y="3076149"/>
          <a:ext cx="1291751" cy="668811"/>
        </a:xfrm>
        <a:prstGeom prst="rect">
          <a:avLst/>
        </a:prstGeom>
        <a:solidFill>
          <a:srgbClr val="9D76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Dorothy Vaughan, Math</a:t>
          </a:r>
        </a:p>
      </dsp:txBody>
      <dsp:txXfrm>
        <a:off x="3533406" y="3076149"/>
        <a:ext cx="1291751" cy="668811"/>
      </dsp:txXfrm>
    </dsp:sp>
    <dsp:sp modelId="{73D57E4E-1237-438D-BB26-07E62CF71FDC}">
      <dsp:nvSpPr>
        <dsp:cNvPr id="0" name=""/>
        <dsp:cNvSpPr/>
      </dsp:nvSpPr>
      <dsp:spPr>
        <a:xfrm>
          <a:off x="3791756" y="3596336"/>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a:t>Apprentice </a:t>
          </a:r>
        </a:p>
      </dsp:txBody>
      <dsp:txXfrm>
        <a:off x="3791756" y="3596336"/>
        <a:ext cx="1162576" cy="222937"/>
      </dsp:txXfrm>
    </dsp:sp>
    <dsp:sp modelId="{7EF44738-2333-44FA-ACBE-4AD4E44A1116}">
      <dsp:nvSpPr>
        <dsp:cNvPr id="0" name=""/>
        <dsp:cNvSpPr/>
      </dsp:nvSpPr>
      <dsp:spPr>
        <a:xfrm>
          <a:off x="5219554" y="2010867"/>
          <a:ext cx="1291751" cy="668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City Public Schools </a:t>
          </a:r>
        </a:p>
      </dsp:txBody>
      <dsp:txXfrm>
        <a:off x="5219554" y="2010867"/>
        <a:ext cx="1291751" cy="668811"/>
      </dsp:txXfrm>
    </dsp:sp>
    <dsp:sp modelId="{7941F95B-C25D-45BE-BC7B-BCB967A483B6}">
      <dsp:nvSpPr>
        <dsp:cNvPr id="0" name=""/>
        <dsp:cNvSpPr/>
      </dsp:nvSpPr>
      <dsp:spPr>
        <a:xfrm>
          <a:off x="5524795" y="2541100"/>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a:t>Employer Partner</a:t>
          </a:r>
        </a:p>
      </dsp:txBody>
      <dsp:txXfrm>
        <a:off x="5524795" y="2541100"/>
        <a:ext cx="1162576" cy="222937"/>
      </dsp:txXfrm>
    </dsp:sp>
    <dsp:sp modelId="{97C83222-D424-4298-BA4D-6DF8FE6ADC40}">
      <dsp:nvSpPr>
        <dsp:cNvPr id="0" name=""/>
        <dsp:cNvSpPr/>
      </dsp:nvSpPr>
      <dsp:spPr>
        <a:xfrm>
          <a:off x="5266445" y="3076149"/>
          <a:ext cx="1291751" cy="668811"/>
        </a:xfrm>
        <a:prstGeom prst="rect">
          <a:avLst/>
        </a:prstGeom>
        <a:solidFill>
          <a:srgbClr val="9D76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fr-FR" sz="1000" kern="1200"/>
            <a:t>William E. B. Du Bois, </a:t>
          </a:r>
          <a:r>
            <a:rPr lang="fr-FR" sz="1000" kern="1200" err="1"/>
            <a:t>History</a:t>
          </a:r>
          <a:r>
            <a:rPr lang="fr-FR" sz="1000" kern="1200"/>
            <a:t> </a:t>
          </a:r>
          <a:endParaRPr lang="en-US" sz="1000" kern="1200"/>
        </a:p>
      </dsp:txBody>
      <dsp:txXfrm>
        <a:off x="5266445" y="3076149"/>
        <a:ext cx="1291751" cy="668811"/>
      </dsp:txXfrm>
    </dsp:sp>
    <dsp:sp modelId="{4912FA03-4EC6-4A2D-B042-B60C75873D95}">
      <dsp:nvSpPr>
        <dsp:cNvPr id="0" name=""/>
        <dsp:cNvSpPr/>
      </dsp:nvSpPr>
      <dsp:spPr>
        <a:xfrm>
          <a:off x="5524795" y="3596336"/>
          <a:ext cx="1162576" cy="222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a:t>Apprentice </a:t>
          </a:r>
        </a:p>
      </dsp:txBody>
      <dsp:txXfrm>
        <a:off x="5524795" y="3596336"/>
        <a:ext cx="1162576" cy="222937"/>
      </dsp:txXfrm>
    </dsp:sp>
    <dsp:sp modelId="{71A08617-7040-4ABF-B8A3-B11027B69F28}">
      <dsp:nvSpPr>
        <dsp:cNvPr id="0" name=""/>
        <dsp:cNvSpPr/>
      </dsp:nvSpPr>
      <dsp:spPr>
        <a:xfrm>
          <a:off x="4740347" y="847966"/>
          <a:ext cx="1291751" cy="668811"/>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94377" numCol="1" spcCol="1270" anchor="ctr" anchorCtr="0">
          <a:noAutofit/>
        </a:bodyPr>
        <a:lstStyle/>
        <a:p>
          <a:pPr marL="0" lvl="0" indent="0" algn="ctr" defTabSz="444500">
            <a:lnSpc>
              <a:spcPct val="90000"/>
            </a:lnSpc>
            <a:spcBef>
              <a:spcPct val="0"/>
            </a:spcBef>
            <a:spcAft>
              <a:spcPct val="35000"/>
            </a:spcAft>
            <a:buNone/>
          </a:pPr>
          <a:r>
            <a:rPr lang="en-US" sz="1000" kern="1200"/>
            <a:t>Virginia Dept. of Labor and Industry, Division of Registered Apprenticeship </a:t>
          </a:r>
        </a:p>
      </dsp:txBody>
      <dsp:txXfrm>
        <a:off x="4740347" y="847966"/>
        <a:ext cx="1291751" cy="668811"/>
      </dsp:txXfrm>
    </dsp:sp>
    <dsp:sp modelId="{7CC2C11B-015F-49FA-93D8-EBF3134CB22F}">
      <dsp:nvSpPr>
        <dsp:cNvPr id="0" name=""/>
        <dsp:cNvSpPr/>
      </dsp:nvSpPr>
      <dsp:spPr>
        <a:xfrm>
          <a:off x="5077543" y="1405267"/>
          <a:ext cx="1203545" cy="30630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en-US" sz="900" kern="1200"/>
            <a:t>State Apprenticeship Agency </a:t>
          </a:r>
        </a:p>
      </dsp:txBody>
      <dsp:txXfrm>
        <a:off x="5077543" y="1405267"/>
        <a:ext cx="1203545" cy="306302"/>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3:11:37.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1200" b="0" i="0" dirty="0">
              <a:effectLst/>
              <a:latin typeface="Calibri" panose="020F0502020204030204" pitchFamily="34" charset="0"/>
            </a:endParaRPr>
          </a:p>
          <a:p>
            <a:endParaRPr lang="en-US" dirty="0" err="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04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Johnelle</a:t>
            </a:r>
          </a:p>
          <a:p>
            <a:pPr>
              <a:buChar char="•"/>
            </a:pPr>
            <a:r>
              <a:rPr lang="en-US"/>
              <a:t>In addition to the new VDOE website, our department's </a:t>
            </a:r>
            <a:r>
              <a:rPr lang="en-US" err="1"/>
              <a:t>BecomeATeacher</a:t>
            </a:r>
            <a:r>
              <a:rPr lang="en-US"/>
              <a:t> microsite continues to see great success, with an average of 350-400 users per day with a record 700 users at the end of January!</a:t>
            </a:r>
          </a:p>
          <a:p>
            <a:pPr>
              <a:buChar char="•"/>
            </a:pPr>
            <a:r>
              <a:rPr lang="en-US"/>
              <a:t>Performance data tells us that most visits are coming from our social media ads like you see here and from google paid searches.  </a:t>
            </a:r>
          </a:p>
          <a:p>
            <a:pPr>
              <a:buChar char="•"/>
            </a:pPr>
            <a:r>
              <a:rPr lang="en-US"/>
              <a:t>Of note, is that visitors appear to be primarily interested in EPP and Career Switcher resources</a:t>
            </a:r>
          </a:p>
          <a:p>
            <a:pPr>
              <a:buChar char="•"/>
            </a:pPr>
            <a:r>
              <a:rPr lang="en-US"/>
              <a:t>Electronic materials are available for division and EPP- create posters or for webpages etc..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17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endParaRPr lang="en-US" dirty="0" err="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23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Johnelle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67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Johnelle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28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Johnelle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3744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4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a:t>
            </a:r>
          </a:p>
          <a:p>
            <a:r>
              <a:rPr lang="en-US" dirty="0"/>
              <a:t>Licensure Software: online licensure application and request portal launched in the spring 2022, now capacity for initial , renewal and few other services.  More to come...customizable dashboard for staff end users and licensed users to keep communications in one place and trackable. </a:t>
            </a:r>
          </a:p>
          <a:p>
            <a:endParaRPr lang="en-US"/>
          </a:p>
          <a:p>
            <a:r>
              <a:rPr lang="en-US" dirty="0"/>
              <a:t>Given diversity of methods EPPS are submitting or supporting candidates in licensure application process...  as we pilot this new system..  Director suggest EPPS consider.. Having individuals create/Register and pay online.. Then EPP administrator can upload components and submit CVF  using, SSWS—Licensure document Need PKID# to submit documents using SSWS, if done by separate folks.          Reduce the delay and mailing with individual</a:t>
            </a:r>
          </a:p>
          <a:p>
            <a:endParaRPr lang="en-US" sz="1800">
              <a:solidFill>
                <a:srgbClr val="222222"/>
              </a:solidFill>
              <a:latin typeface="Times New Roman"/>
              <a:cs typeface="Times New Roman"/>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95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7: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076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cdb139dd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cdb139dd3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99" name="Google Shape;99;g12cdb139dd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6938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Dr.Luke</a:t>
            </a:r>
            <a:r>
              <a:rPr lang="en-US" dirty="0"/>
              <a:t> Miller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78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57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https://www.doe.virginia.gov/teaching-learning-assessment/teaching-in-virginia/education-workforce-data-reports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2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lnSpc>
                <a:spcPct val="107000"/>
              </a:lnSpc>
              <a:spcBef>
                <a:spcPts val="1500"/>
              </a:spcBef>
              <a:spcAft>
                <a:spcPts val="750"/>
              </a:spcAft>
              <a:buChar char="•"/>
            </a:pPr>
            <a:r>
              <a:rPr lang="en-US" dirty="0"/>
              <a:t>In November 2021, the US Department of Labor, Office of Apprenticeship approved K-12 teaching as an “</a:t>
            </a:r>
            <a:r>
              <a:rPr lang="en-US" dirty="0" err="1"/>
              <a:t>apprenticeable</a:t>
            </a:r>
            <a:r>
              <a:rPr lang="en-US" dirty="0"/>
              <a:t>” occupation. As a result, programs that train and provide workforce development opportunities for K-12 teachers are now eligible to apply and become “registered apprenticeship” programs.</a:t>
            </a:r>
          </a:p>
          <a:p>
            <a:endParaRPr lang="en-US" dirty="0"/>
          </a:p>
          <a:p>
            <a:endParaRPr lang="en-US" dirty="0"/>
          </a:p>
          <a:p>
            <a:r>
              <a:rPr lang="en-US" dirty="0" err="1"/>
              <a:t>Va</a:t>
            </a:r>
            <a:r>
              <a:rPr lang="en-US" dirty="0"/>
              <a:t> teach for tomorrow</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568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4112EEF-2A57-4539-8139-EE66AAD1B24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3549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0559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823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475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607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a:t>
            </a:r>
            <a:r>
              <a:rPr lang="en-US" baseline="0"/>
              <a:t> of our team and those that will be presenting with me today.. Johnelle Torbert,    and Sonya </a:t>
            </a:r>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6508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Credit may be given for related work or school up to, but not including, the final year of the term of apprenticeship.</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609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12EEF-2A57-4539-8139-EE66AAD1B24C}" type="slidenum">
              <a:rPr lang="en-US" smtClean="0"/>
              <a:t>36</a:t>
            </a:fld>
            <a:endParaRPr lang="en-US"/>
          </a:p>
        </p:txBody>
      </p:sp>
    </p:spTree>
    <p:extLst>
      <p:ext uri="{BB962C8B-B14F-4D97-AF65-F5344CB8AC3E}">
        <p14:creationId xmlns:p14="http://schemas.microsoft.com/office/powerpoint/2010/main" val="2850062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12EEF-2A57-4539-8139-EE66AAD1B24C}" type="slidenum">
              <a:rPr lang="en-US" smtClean="0"/>
              <a:t>37</a:t>
            </a:fld>
            <a:endParaRPr lang="en-US"/>
          </a:p>
        </p:txBody>
      </p:sp>
    </p:spTree>
    <p:extLst>
      <p:ext uri="{BB962C8B-B14F-4D97-AF65-F5344CB8AC3E}">
        <p14:creationId xmlns:p14="http://schemas.microsoft.com/office/powerpoint/2010/main" val="1605905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484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112EEF-2A57-4539-8139-EE66AAD1B24C}" type="slidenum">
              <a:rPr lang="en-US" smtClean="0"/>
              <a:t>40</a:t>
            </a:fld>
            <a:endParaRPr lang="en-US"/>
          </a:p>
        </p:txBody>
      </p:sp>
    </p:spTree>
    <p:extLst>
      <p:ext uri="{BB962C8B-B14F-4D97-AF65-F5344CB8AC3E}">
        <p14:creationId xmlns:p14="http://schemas.microsoft.com/office/powerpoint/2010/main" val="527480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792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325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final until signed by Gov..</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065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941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Middle school coming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44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buNone/>
            </a:pPr>
            <a:endParaRPr lang="en-US"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721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18394545b5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sz="1400"/>
          </a:p>
        </p:txBody>
      </p:sp>
      <p:sp>
        <p:nvSpPr>
          <p:cNvPr id="516" name="Google Shape;516;g118394545b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839454418_0_1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sz="1400"/>
          </a:p>
        </p:txBody>
      </p:sp>
      <p:sp>
        <p:nvSpPr>
          <p:cNvPr id="526" name="Google Shape;526;g11839454418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Hb 418 &amp; 419</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2483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review of specific content or competencies associate with mastery of science of reading in the 7 Year Accreditation/ State Program Review </a:t>
            </a:r>
          </a:p>
          <a:p>
            <a:r>
              <a:rPr lang="en-US" dirty="0"/>
              <a:t>EPPs can be vendors for offering micro-credentials*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077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d6e3f9c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2d6e3f9ce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2d6e3f9ce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cdb139dd3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cdb139dd3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indent="0" algn="l"/>
            <a:endParaRPr lang="en-US"/>
          </a:p>
        </p:txBody>
      </p:sp>
      <p:sp>
        <p:nvSpPr>
          <p:cNvPr id="192" name="Google Shape;192;g12cdb139dd3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12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1200" b="0" i="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31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1200" b="0" i="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872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1200" b="0" i="0" dirty="0">
              <a:effectLst/>
              <a:latin typeface="Calibri" panose="020F0502020204030204" pitchFamily="34" charset="0"/>
            </a:endParaRPr>
          </a:p>
          <a:p>
            <a:endParaRPr lang="en-US" dirty="0" err="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93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1200" b="0" i="0" dirty="0">
              <a:effectLst/>
              <a:latin typeface="Calibri" panose="020F0502020204030204" pitchFamily="34" charset="0"/>
            </a:endParaRPr>
          </a:p>
          <a:p>
            <a:endParaRPr lang="en-US" dirty="0" err="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47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1F3864"/>
            </a:gs>
            <a:gs pos="51000">
              <a:srgbClr val="2F5496"/>
            </a:gs>
            <a:gs pos="100000">
              <a:srgbClr val="1F3864"/>
            </a:gs>
          </a:gsLst>
          <a:path path="circle">
            <a:fillToRect l="100000" t="100000"/>
          </a:path>
          <a:tileRect r="-100000" b="-100000"/>
        </a:gradFill>
        <a:effectLst/>
      </p:bgPr>
    </p:bg>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2DF86A-49B7-4684-B86A-88B9CFB8ABE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2965611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DF86A-49B7-4684-B86A-88B9CFB8ABE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403071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DF86A-49B7-4684-B86A-88B9CFB8ABE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2542822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2DF86A-49B7-4684-B86A-88B9CFB8ABE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1930971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2DF86A-49B7-4684-B86A-88B9CFB8ABE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314755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2DF86A-49B7-4684-B86A-88B9CFB8ABE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1868429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DF86A-49B7-4684-B86A-88B9CFB8ABE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2235304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2DF86A-49B7-4684-B86A-88B9CFB8ABE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2705082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2DF86A-49B7-4684-B86A-88B9CFB8ABE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17161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DF86A-49B7-4684-B86A-88B9CFB8ABE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3463576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2DF86A-49B7-4684-B86A-88B9CFB8ABE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9E0D-4286-4B8C-97F4-EB89454CD5A5}" type="slidenum">
              <a:rPr lang="en-US" smtClean="0"/>
              <a:t>‹#›</a:t>
            </a:fld>
            <a:endParaRPr lang="en-US"/>
          </a:p>
        </p:txBody>
      </p:sp>
    </p:spTree>
    <p:extLst>
      <p:ext uri="{BB962C8B-B14F-4D97-AF65-F5344CB8AC3E}">
        <p14:creationId xmlns:p14="http://schemas.microsoft.com/office/powerpoint/2010/main" val="3928813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a:t>EDIT MASTER TEXT</a:t>
            </a:r>
          </a:p>
        </p:txBody>
      </p:sp>
    </p:spTree>
    <p:extLst>
      <p:ext uri="{BB962C8B-B14F-4D97-AF65-F5344CB8AC3E}">
        <p14:creationId xmlns:p14="http://schemas.microsoft.com/office/powerpoint/2010/main" val="80161432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1F3864"/>
            </a:gs>
            <a:gs pos="51000">
              <a:srgbClr val="2F5496"/>
            </a:gs>
            <a:gs pos="100000">
              <a:srgbClr val="1F3864"/>
            </a:gs>
          </a:gsLst>
          <a:path path="circle">
            <a:fillToRect l="100000" t="100000"/>
          </a:path>
          <a:tileRect r="-100000" b="-100000"/>
        </a:gradFill>
        <a:effectLst/>
      </p:bgPr>
    </p:bg>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5061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220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690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250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7672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5011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3" cy="4307951"/>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1"/>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1"/>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1"/>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4"/>
            <a:ext cx="9070848" cy="457201"/>
          </a:xfrm>
        </p:spPr>
        <p:txBody>
          <a:bodyPr>
            <a:normAutofit/>
          </a:bodyPr>
          <a:lstStyle>
            <a:lvl1pPr marL="0" indent="0" algn="ctr">
              <a:spcBef>
                <a:spcPts val="0"/>
              </a:spcBef>
              <a:buNone/>
              <a:defRPr sz="1600" spc="80" baseline="0">
                <a:solidFill>
                  <a:schemeClr val="tx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527213"/>
          </a:xfrm>
        </p:spPr>
        <p:txBody>
          <a:bodyPr/>
          <a:lstStyle>
            <a:lvl1pPr algn="ctr">
              <a:defRPr sz="1300" spc="0" baseline="0">
                <a:solidFill>
                  <a:schemeClr val="tx1"/>
                </a:solidFill>
                <a:latin typeface="+mn-lt"/>
              </a:defRPr>
            </a:lvl1pPr>
          </a:lstStyle>
          <a:p>
            <a:fld id="{8C0E7DF7-8724-4C66-99DE-BD9E8DBFF430}" type="datetimeFigureOut">
              <a:rPr lang="en-US" smtClean="0"/>
              <a:t>3/2/2023</a:t>
            </a:fld>
            <a:endParaRPr lang="en-US"/>
          </a:p>
        </p:txBody>
      </p:sp>
      <p:sp>
        <p:nvSpPr>
          <p:cNvPr id="21" name="Footer Placeholder 20"/>
          <p:cNvSpPr>
            <a:spLocks noGrp="1"/>
          </p:cNvSpPr>
          <p:nvPr>
            <p:ph type="ftr" sz="quarter" idx="11"/>
          </p:nvPr>
        </p:nvSpPr>
        <p:spPr>
          <a:xfrm>
            <a:off x="1453897"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tx1">
                    <a:lumMod val="75000"/>
                    <a:lumOff val="25000"/>
                  </a:schemeClr>
                </a:solidFill>
              </a:defRPr>
            </a:lvl1pPr>
          </a:lstStyle>
          <a:p>
            <a:fld id="{EFEB0486-683C-4BE0-BFF7-2D1667E0559E}" type="slidenum">
              <a:rPr lang="en-US" smtClean="0"/>
              <a:t>‹#›</a:t>
            </a:fld>
            <a:endParaRPr lang="en-US"/>
          </a:p>
        </p:txBody>
      </p:sp>
    </p:spTree>
    <p:extLst>
      <p:ext uri="{BB962C8B-B14F-4D97-AF65-F5344CB8AC3E}">
        <p14:creationId xmlns:p14="http://schemas.microsoft.com/office/powerpoint/2010/main" val="4128723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0E7DF7-8724-4C66-99DE-BD9E8DBFF430}"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2301787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3" cy="4307951"/>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1"/>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1"/>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1"/>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3"/>
            <a:ext cx="9070848" cy="457200"/>
          </a:xfrm>
        </p:spPr>
        <p:txBody>
          <a:bodyPr anchor="t">
            <a:normAutofit/>
          </a:bodyPr>
          <a:lstStyle>
            <a:lvl1pPr marL="0" indent="0" algn="ctr">
              <a:buNone/>
              <a:defRPr sz="1600">
                <a:solidFill>
                  <a:schemeClr val="tx1"/>
                </a:solidFill>
                <a:effectLst/>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3"/>
            <a:ext cx="1554480" cy="530352"/>
          </a:xfrm>
        </p:spPr>
        <p:txBody>
          <a:bodyPr/>
          <a:lstStyle>
            <a:lvl1pPr algn="ctr">
              <a:defRPr lang="en-US" sz="1300" kern="1200" spc="0" baseline="0">
                <a:solidFill>
                  <a:schemeClr val="tx1"/>
                </a:solidFill>
                <a:latin typeface="+mn-lt"/>
                <a:ea typeface="+mn-ea"/>
                <a:cs typeface="+mn-cs"/>
              </a:defRPr>
            </a:lvl1pPr>
          </a:lstStyle>
          <a:p>
            <a:fld id="{8C0E7DF7-8724-4C66-99DE-BD9E8DBFF430}" type="datetimeFigureOut">
              <a:rPr lang="en-US" smtClean="0"/>
              <a:t>3/2/2023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266850565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0E7DF7-8724-4C66-99DE-BD9E8DBFF430}"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4167891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5"/>
            <a:ext cx="4754880" cy="640080"/>
          </a:xfrm>
        </p:spPr>
        <p:txBody>
          <a:bodyPr anchor="ctr">
            <a:normAutofit/>
          </a:bodyPr>
          <a:lstStyle>
            <a:lvl1pPr marL="0" indent="0" algn="ctr">
              <a:spcBef>
                <a:spcPts val="0"/>
              </a:spcBef>
              <a:buNone/>
              <a:defRPr sz="1900" b="0">
                <a:solidFill>
                  <a:schemeClr val="tx2"/>
                </a:solidFill>
                <a:latin typeface="+mn-lt"/>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9"/>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5"/>
            <a:ext cx="4754880" cy="640080"/>
          </a:xfrm>
        </p:spPr>
        <p:txBody>
          <a:bodyPr anchor="ctr">
            <a:normAutofit/>
          </a:bodyPr>
          <a:lstStyle>
            <a:lvl1pPr marL="0" indent="0" algn="ctr">
              <a:spcBef>
                <a:spcPts val="0"/>
              </a:spcBef>
              <a:buNone/>
              <a:defRPr sz="1900" b="0">
                <a:solidFill>
                  <a:schemeClr val="tx2"/>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0E7DF7-8724-4C66-99DE-BD9E8DBFF430}"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3116187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0E7DF7-8724-4C66-99DE-BD9E8DBFF430}"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147246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0E7DF7-8724-4C66-99DE-BD9E8DBFF430}"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3945187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7"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2"/>
            <a:ext cx="2430780" cy="1645920"/>
          </a:xfrm>
        </p:spPr>
        <p:txBody>
          <a:bodyPr anchor="b">
            <a:normAutofit/>
          </a:bodyPr>
          <a:lstStyle>
            <a:lvl1pPr algn="l" defTabSz="914377"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1" y="2286000"/>
            <a:ext cx="2430780" cy="3505200"/>
          </a:xfrm>
        </p:spPr>
        <p:txBody>
          <a:bodyPr>
            <a:normAutofit/>
          </a:bodyPr>
          <a:lstStyle>
            <a:lvl1pPr marL="0" indent="0">
              <a:lnSpc>
                <a:spcPct val="110000"/>
              </a:lnSpc>
              <a:spcBef>
                <a:spcPts val="800"/>
              </a:spcBef>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8C0E7DF7-8724-4C66-99DE-BD9E8DBFF430}" type="datetimeFigureOut">
              <a:rPr lang="en-US" smtClean="0"/>
              <a:t>3/2/2023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3"/>
            <a:ext cx="1463040" cy="274320"/>
          </a:xfrm>
        </p:spPr>
        <p:txBody>
          <a:bodyPr/>
          <a:lstStyle>
            <a:lvl1pPr>
              <a:defRPr>
                <a:solidFill>
                  <a:srgbClr val="FFFFFF"/>
                </a:solidFill>
              </a:defRPr>
            </a:lvl1pPr>
          </a:lstStyle>
          <a:p>
            <a:fld id="{EFEB0486-683C-4BE0-BFF7-2D1667E0559E}" type="slidenum">
              <a:rPr lang="en-US" smtClean="0"/>
              <a:t>‹#›</a:t>
            </a:fld>
            <a:endParaRPr lang="en-US"/>
          </a:p>
        </p:txBody>
      </p:sp>
      <p:sp>
        <p:nvSpPr>
          <p:cNvPr id="12" name="Rectangle 11"/>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3531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C0E7DF7-8724-4C66-99DE-BD9E8DBFF430}" type="datetimeFigureOut">
              <a:rPr lang="en-US" smtClean="0"/>
              <a:t>3/2/2023</a:t>
            </a:fld>
            <a:endParaRPr lang="en-US"/>
          </a:p>
        </p:txBody>
      </p:sp>
      <p:sp>
        <p:nvSpPr>
          <p:cNvPr id="6" name="Footer Placeholder 5"/>
          <p:cNvSpPr>
            <a:spLocks noGrp="1"/>
          </p:cNvSpPr>
          <p:nvPr>
            <p:ph type="ftr" sz="quarter" idx="11"/>
          </p:nvPr>
        </p:nvSpPr>
        <p:spPr/>
        <p:txBody>
          <a:bodyPr/>
          <a:lstStyle>
            <a:lvl1pPr marL="0" algn="r" defTabSz="914377"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FEB0486-683C-4BE0-BFF7-2D1667E0559E}" type="slidenum">
              <a:rPr lang="en-US" smtClean="0"/>
              <a:t>‹#›</a:t>
            </a:fld>
            <a:endParaRPr lang="en-US"/>
          </a:p>
        </p:txBody>
      </p:sp>
      <p:sp>
        <p:nvSpPr>
          <p:cNvPr id="10" name="Rectangle 9"/>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3806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0E7DF7-8724-4C66-99DE-BD9E8DBFF430}"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1162334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0E7DF7-8724-4C66-99DE-BD9E8DBFF430}"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B0486-683C-4BE0-BFF7-2D1667E0559E}" type="slidenum">
              <a:rPr lang="en-US" smtClean="0"/>
              <a:t>‹#›</a:t>
            </a:fld>
            <a:endParaRPr lang="en-US"/>
          </a:p>
        </p:txBody>
      </p:sp>
    </p:spTree>
    <p:extLst>
      <p:ext uri="{BB962C8B-B14F-4D97-AF65-F5344CB8AC3E}">
        <p14:creationId xmlns:p14="http://schemas.microsoft.com/office/powerpoint/2010/main" val="2450089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llage Title and Subtitle Page">
  <p:cSld name="Collage Title and Subtitle Page">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17"/>
          <p:cNvPicPr preferRelativeResize="0"/>
          <p:nvPr/>
        </p:nvPicPr>
        <p:blipFill rotWithShape="1">
          <a:blip r:embed="rId3">
            <a:alphaModFix/>
          </a:blip>
          <a:srcRect/>
          <a:stretch/>
        </p:blipFill>
        <p:spPr>
          <a:xfrm>
            <a:off x="0" y="3175"/>
            <a:ext cx="12192000" cy="6851651"/>
          </a:xfrm>
          <a:prstGeom prst="rect">
            <a:avLst/>
          </a:prstGeom>
          <a:noFill/>
          <a:ln>
            <a:noFill/>
          </a:ln>
        </p:spPr>
      </p:pic>
      <p:sp>
        <p:nvSpPr>
          <p:cNvPr id="12" name="Google Shape;12;p17"/>
          <p:cNvSpPr/>
          <p:nvPr/>
        </p:nvSpPr>
        <p:spPr>
          <a:xfrm>
            <a:off x="856800" y="1811933"/>
            <a:ext cx="10590800" cy="3778400"/>
          </a:xfrm>
          <a:prstGeom prst="roundRect">
            <a:avLst>
              <a:gd name="adj" fmla="val 16667"/>
            </a:avLst>
          </a:prstGeom>
          <a:solidFill>
            <a:srgbClr val="FFFFFF">
              <a:alpha val="68627"/>
            </a:srgbClr>
          </a:solidFill>
          <a:ln w="38100" cap="flat" cmpd="sng">
            <a:solidFill>
              <a:srgbClr val="D500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7"/>
          <p:cNvSpPr txBox="1">
            <a:spLocks noGrp="1"/>
          </p:cNvSpPr>
          <p:nvPr>
            <p:ph type="ctrTitle"/>
          </p:nvPr>
        </p:nvSpPr>
        <p:spPr>
          <a:xfrm>
            <a:off x="415611" y="1659933"/>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4" name="Google Shape;14;p17"/>
          <p:cNvSpPr txBox="1">
            <a:spLocks noGrp="1"/>
          </p:cNvSpPr>
          <p:nvPr>
            <p:ph type="subTitle" idx="1"/>
          </p:nvPr>
        </p:nvSpPr>
        <p:spPr>
          <a:xfrm>
            <a:off x="415600" y="4446000"/>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5" name="Google Shape;15;p17"/>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5"/>
          <p:cNvSpPr txBox="1">
            <a:spLocks noGrp="1"/>
          </p:cNvSpPr>
          <p:nvPr>
            <p:ph type="body" idx="1"/>
          </p:nvPr>
        </p:nvSpPr>
        <p:spPr>
          <a:xfrm>
            <a:off x="1047933" y="1848567"/>
            <a:ext cx="10911200" cy="4555200"/>
          </a:xfrm>
          <a:prstGeom prst="rect">
            <a:avLst/>
          </a:prstGeom>
          <a:noFill/>
          <a:ln>
            <a:noFill/>
          </a:ln>
        </p:spPr>
        <p:txBody>
          <a:bodyPr spcFirstLastPara="1" wrap="square" lIns="91425" tIns="91425" rIns="91425" bIns="91425" anchor="t" anchorCtr="0">
            <a:noAutofit/>
          </a:bodyPr>
          <a:lstStyle>
            <a:lvl1pPr marL="609585" lvl="0" indent="-440256" algn="l">
              <a:lnSpc>
                <a:spcPct val="115000"/>
              </a:lnSpc>
              <a:spcBef>
                <a:spcPts val="0"/>
              </a:spcBef>
              <a:spcAft>
                <a:spcPts val="0"/>
              </a:spcAft>
              <a:buSzPts val="1600"/>
              <a:buChar char="●"/>
              <a:defRPr/>
            </a:lvl1pPr>
            <a:lvl2pPr marL="1219170" lvl="1" indent="-440256" algn="l">
              <a:lnSpc>
                <a:spcPct val="115000"/>
              </a:lnSpc>
              <a:spcBef>
                <a:spcPts val="2133"/>
              </a:spcBef>
              <a:spcAft>
                <a:spcPts val="0"/>
              </a:spcAft>
              <a:buSzPts val="16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8" name="Google Shape;18;p25"/>
          <p:cNvSpPr txBox="1">
            <a:spLocks noGrp="1"/>
          </p:cNvSpPr>
          <p:nvPr>
            <p:ph type="sldNum" idx="12"/>
          </p:nvPr>
        </p:nvSpPr>
        <p:spPr>
          <a:xfrm>
            <a:off x="772311"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pic>
        <p:nvPicPr>
          <p:cNvPr id="19" name="Google Shape;19;p25"/>
          <p:cNvPicPr preferRelativeResize="0"/>
          <p:nvPr/>
        </p:nvPicPr>
        <p:blipFill rotWithShape="1">
          <a:blip r:embed="rId2">
            <a:alphaModFix/>
          </a:blip>
          <a:srcRect/>
          <a:stretch/>
        </p:blipFill>
        <p:spPr>
          <a:xfrm rot="16200000">
            <a:off x="-2805949" y="3239617"/>
            <a:ext cx="6319300" cy="372400"/>
          </a:xfrm>
          <a:prstGeom prst="rect">
            <a:avLst/>
          </a:prstGeom>
          <a:noFill/>
          <a:ln>
            <a:noFill/>
          </a:ln>
        </p:spPr>
      </p:pic>
      <p:sp>
        <p:nvSpPr>
          <p:cNvPr id="20" name="Google Shape;20;p25"/>
          <p:cNvSpPr txBox="1">
            <a:spLocks noGrp="1"/>
          </p:cNvSpPr>
          <p:nvPr>
            <p:ph type="title"/>
          </p:nvPr>
        </p:nvSpPr>
        <p:spPr>
          <a:xfrm>
            <a:off x="598333" y="5545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3733"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3733">
                <a:solidFill>
                  <a:schemeClr val="dk1"/>
                </a:solidFill>
              </a:defRPr>
            </a:lvl2pPr>
            <a:lvl3pPr lvl="2" algn="l">
              <a:lnSpc>
                <a:spcPct val="100000"/>
              </a:lnSpc>
              <a:spcBef>
                <a:spcPts val="0"/>
              </a:spcBef>
              <a:spcAft>
                <a:spcPts val="0"/>
              </a:spcAft>
              <a:buClr>
                <a:schemeClr val="dk1"/>
              </a:buClr>
              <a:buSzPts val="2800"/>
              <a:buNone/>
              <a:defRPr sz="3733">
                <a:solidFill>
                  <a:schemeClr val="dk1"/>
                </a:solidFill>
              </a:defRPr>
            </a:lvl3pPr>
            <a:lvl4pPr lvl="3" algn="l">
              <a:lnSpc>
                <a:spcPct val="100000"/>
              </a:lnSpc>
              <a:spcBef>
                <a:spcPts val="0"/>
              </a:spcBef>
              <a:spcAft>
                <a:spcPts val="0"/>
              </a:spcAft>
              <a:buClr>
                <a:schemeClr val="dk1"/>
              </a:buClr>
              <a:buSzPts val="2800"/>
              <a:buNone/>
              <a:defRPr sz="3733">
                <a:solidFill>
                  <a:schemeClr val="dk1"/>
                </a:solidFill>
              </a:defRPr>
            </a:lvl4pPr>
            <a:lvl5pPr lvl="4" algn="l">
              <a:lnSpc>
                <a:spcPct val="100000"/>
              </a:lnSpc>
              <a:spcBef>
                <a:spcPts val="0"/>
              </a:spcBef>
              <a:spcAft>
                <a:spcPts val="0"/>
              </a:spcAft>
              <a:buClr>
                <a:schemeClr val="dk1"/>
              </a:buClr>
              <a:buSzPts val="2800"/>
              <a:buNone/>
              <a:defRPr sz="3733">
                <a:solidFill>
                  <a:schemeClr val="dk1"/>
                </a:solidFill>
              </a:defRPr>
            </a:lvl5pPr>
            <a:lvl6pPr lvl="5" algn="l">
              <a:lnSpc>
                <a:spcPct val="100000"/>
              </a:lnSpc>
              <a:spcBef>
                <a:spcPts val="0"/>
              </a:spcBef>
              <a:spcAft>
                <a:spcPts val="0"/>
              </a:spcAft>
              <a:buClr>
                <a:schemeClr val="dk1"/>
              </a:buClr>
              <a:buSzPts val="2800"/>
              <a:buNone/>
              <a:defRPr sz="3733">
                <a:solidFill>
                  <a:schemeClr val="dk1"/>
                </a:solidFill>
              </a:defRPr>
            </a:lvl6pPr>
            <a:lvl7pPr lvl="6" algn="l">
              <a:lnSpc>
                <a:spcPct val="100000"/>
              </a:lnSpc>
              <a:spcBef>
                <a:spcPts val="0"/>
              </a:spcBef>
              <a:spcAft>
                <a:spcPts val="0"/>
              </a:spcAft>
              <a:buClr>
                <a:schemeClr val="dk1"/>
              </a:buClr>
              <a:buSzPts val="2800"/>
              <a:buNone/>
              <a:defRPr sz="3733">
                <a:solidFill>
                  <a:schemeClr val="dk1"/>
                </a:solidFill>
              </a:defRPr>
            </a:lvl7pPr>
            <a:lvl8pPr lvl="7" algn="l">
              <a:lnSpc>
                <a:spcPct val="100000"/>
              </a:lnSpc>
              <a:spcBef>
                <a:spcPts val="0"/>
              </a:spcBef>
              <a:spcAft>
                <a:spcPts val="0"/>
              </a:spcAft>
              <a:buClr>
                <a:schemeClr val="dk1"/>
              </a:buClr>
              <a:buSzPts val="2800"/>
              <a:buNone/>
              <a:defRPr sz="3733">
                <a:solidFill>
                  <a:schemeClr val="dk1"/>
                </a:solidFill>
              </a:defRPr>
            </a:lvl8pPr>
            <a:lvl9pPr lvl="8" algn="l">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7"/>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No Side Logo">
  <p:cSld name="Title and body- No Side Logo">
    <p:spTree>
      <p:nvGrpSpPr>
        <p:cNvPr id="1" name="Shape 23"/>
        <p:cNvGrpSpPr/>
        <p:nvPr/>
      </p:nvGrpSpPr>
      <p:grpSpPr>
        <a:xfrm>
          <a:off x="0" y="0"/>
          <a:ext cx="0" cy="0"/>
          <a:chOff x="0" y="0"/>
          <a:chExt cx="0" cy="0"/>
        </a:xfrm>
      </p:grpSpPr>
      <p:sp>
        <p:nvSpPr>
          <p:cNvPr id="24" name="Google Shape;24;p58"/>
          <p:cNvSpPr txBox="1">
            <a:spLocks noGrp="1"/>
          </p:cNvSpPr>
          <p:nvPr>
            <p:ph type="body" idx="1"/>
          </p:nvPr>
        </p:nvSpPr>
        <p:spPr>
          <a:xfrm>
            <a:off x="598167" y="1467033"/>
            <a:ext cx="11360800" cy="4555200"/>
          </a:xfrm>
          <a:prstGeom prst="rect">
            <a:avLst/>
          </a:prstGeom>
          <a:noFill/>
          <a:ln>
            <a:noFill/>
          </a:ln>
        </p:spPr>
        <p:txBody>
          <a:bodyPr spcFirstLastPara="1" wrap="square" lIns="91425" tIns="91425" rIns="91425" bIns="91425" anchor="t" anchorCtr="0">
            <a:noAutofit/>
          </a:bodyPr>
          <a:lstStyle>
            <a:lvl1pPr marL="609585" lvl="0" indent="-440256" algn="l">
              <a:lnSpc>
                <a:spcPct val="115000"/>
              </a:lnSpc>
              <a:spcBef>
                <a:spcPts val="0"/>
              </a:spcBef>
              <a:spcAft>
                <a:spcPts val="0"/>
              </a:spcAft>
              <a:buSzPts val="1600"/>
              <a:buChar char="●"/>
              <a:defRPr/>
            </a:lvl1pPr>
            <a:lvl2pPr marL="1219170" lvl="1" indent="-440256" algn="l">
              <a:lnSpc>
                <a:spcPct val="115000"/>
              </a:lnSpc>
              <a:spcBef>
                <a:spcPts val="2133"/>
              </a:spcBef>
              <a:spcAft>
                <a:spcPts val="0"/>
              </a:spcAft>
              <a:buSzPts val="16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5" name="Google Shape;25;p58"/>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6" name="Google Shape;26;p58"/>
          <p:cNvSpPr txBox="1">
            <a:spLocks noGrp="1"/>
          </p:cNvSpPr>
          <p:nvPr>
            <p:ph type="title"/>
          </p:nvPr>
        </p:nvSpPr>
        <p:spPr>
          <a:xfrm>
            <a:off x="598333" y="5545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3733"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3733">
                <a:solidFill>
                  <a:schemeClr val="dk1"/>
                </a:solidFill>
              </a:defRPr>
            </a:lvl2pPr>
            <a:lvl3pPr lvl="2" algn="l">
              <a:lnSpc>
                <a:spcPct val="100000"/>
              </a:lnSpc>
              <a:spcBef>
                <a:spcPts val="0"/>
              </a:spcBef>
              <a:spcAft>
                <a:spcPts val="0"/>
              </a:spcAft>
              <a:buClr>
                <a:schemeClr val="dk1"/>
              </a:buClr>
              <a:buSzPts val="2800"/>
              <a:buNone/>
              <a:defRPr sz="3733">
                <a:solidFill>
                  <a:schemeClr val="dk1"/>
                </a:solidFill>
              </a:defRPr>
            </a:lvl3pPr>
            <a:lvl4pPr lvl="3" algn="l">
              <a:lnSpc>
                <a:spcPct val="100000"/>
              </a:lnSpc>
              <a:spcBef>
                <a:spcPts val="0"/>
              </a:spcBef>
              <a:spcAft>
                <a:spcPts val="0"/>
              </a:spcAft>
              <a:buClr>
                <a:schemeClr val="dk1"/>
              </a:buClr>
              <a:buSzPts val="2800"/>
              <a:buNone/>
              <a:defRPr sz="3733">
                <a:solidFill>
                  <a:schemeClr val="dk1"/>
                </a:solidFill>
              </a:defRPr>
            </a:lvl4pPr>
            <a:lvl5pPr lvl="4" algn="l">
              <a:lnSpc>
                <a:spcPct val="100000"/>
              </a:lnSpc>
              <a:spcBef>
                <a:spcPts val="0"/>
              </a:spcBef>
              <a:spcAft>
                <a:spcPts val="0"/>
              </a:spcAft>
              <a:buClr>
                <a:schemeClr val="dk1"/>
              </a:buClr>
              <a:buSzPts val="2800"/>
              <a:buNone/>
              <a:defRPr sz="3733">
                <a:solidFill>
                  <a:schemeClr val="dk1"/>
                </a:solidFill>
              </a:defRPr>
            </a:lvl5pPr>
            <a:lvl6pPr lvl="5" algn="l">
              <a:lnSpc>
                <a:spcPct val="100000"/>
              </a:lnSpc>
              <a:spcBef>
                <a:spcPts val="0"/>
              </a:spcBef>
              <a:spcAft>
                <a:spcPts val="0"/>
              </a:spcAft>
              <a:buClr>
                <a:schemeClr val="dk1"/>
              </a:buClr>
              <a:buSzPts val="2800"/>
              <a:buNone/>
              <a:defRPr sz="3733">
                <a:solidFill>
                  <a:schemeClr val="dk1"/>
                </a:solidFill>
              </a:defRPr>
            </a:lvl6pPr>
            <a:lvl7pPr lvl="6" algn="l">
              <a:lnSpc>
                <a:spcPct val="100000"/>
              </a:lnSpc>
              <a:spcBef>
                <a:spcPts val="0"/>
              </a:spcBef>
              <a:spcAft>
                <a:spcPts val="0"/>
              </a:spcAft>
              <a:buClr>
                <a:schemeClr val="dk1"/>
              </a:buClr>
              <a:buSzPts val="2800"/>
              <a:buNone/>
              <a:defRPr sz="3733">
                <a:solidFill>
                  <a:schemeClr val="dk1"/>
                </a:solidFill>
              </a:defRPr>
            </a:lvl7pPr>
            <a:lvl8pPr lvl="7" algn="l">
              <a:lnSpc>
                <a:spcPct val="100000"/>
              </a:lnSpc>
              <a:spcBef>
                <a:spcPts val="0"/>
              </a:spcBef>
              <a:spcAft>
                <a:spcPts val="0"/>
              </a:spcAft>
              <a:buClr>
                <a:schemeClr val="dk1"/>
              </a:buClr>
              <a:buSzPts val="2800"/>
              <a:buNone/>
              <a:defRPr sz="3733">
                <a:solidFill>
                  <a:schemeClr val="dk1"/>
                </a:solidFill>
              </a:defRPr>
            </a:lvl8pPr>
            <a:lvl9pPr lvl="8" algn="l">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9"/>
          <p:cNvSpPr txBox="1">
            <a:spLocks noGrp="1"/>
          </p:cNvSpPr>
          <p:nvPr>
            <p:ph type="body" idx="1"/>
          </p:nvPr>
        </p:nvSpPr>
        <p:spPr>
          <a:xfrm>
            <a:off x="1284133" y="1536633"/>
            <a:ext cx="49256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9" name="Google Shape;29;p59"/>
          <p:cNvSpPr txBox="1">
            <a:spLocks noGrp="1"/>
          </p:cNvSpPr>
          <p:nvPr>
            <p:ph type="body" idx="2"/>
          </p:nvPr>
        </p:nvSpPr>
        <p:spPr>
          <a:xfrm>
            <a:off x="6850923" y="1536633"/>
            <a:ext cx="49256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0" name="Google Shape;30;p59"/>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pic>
        <p:nvPicPr>
          <p:cNvPr id="31" name="Google Shape;31;p59"/>
          <p:cNvPicPr preferRelativeResize="0"/>
          <p:nvPr/>
        </p:nvPicPr>
        <p:blipFill rotWithShape="1">
          <a:blip r:embed="rId2">
            <a:alphaModFix/>
          </a:blip>
          <a:srcRect/>
          <a:stretch/>
        </p:blipFill>
        <p:spPr>
          <a:xfrm rot="16200000">
            <a:off x="-2805949" y="3239617"/>
            <a:ext cx="6319300" cy="372400"/>
          </a:xfrm>
          <a:prstGeom prst="rect">
            <a:avLst/>
          </a:prstGeom>
          <a:noFill/>
          <a:ln>
            <a:noFill/>
          </a:ln>
        </p:spPr>
      </p:pic>
      <p:sp>
        <p:nvSpPr>
          <p:cNvPr id="32" name="Google Shape;32;p59"/>
          <p:cNvSpPr txBox="1">
            <a:spLocks noGrp="1"/>
          </p:cNvSpPr>
          <p:nvPr>
            <p:ph type="title"/>
          </p:nvPr>
        </p:nvSpPr>
        <p:spPr>
          <a:xfrm>
            <a:off x="598333" y="5545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3733"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3733">
                <a:solidFill>
                  <a:schemeClr val="dk1"/>
                </a:solidFill>
              </a:defRPr>
            </a:lvl2pPr>
            <a:lvl3pPr lvl="2" algn="l">
              <a:lnSpc>
                <a:spcPct val="100000"/>
              </a:lnSpc>
              <a:spcBef>
                <a:spcPts val="0"/>
              </a:spcBef>
              <a:spcAft>
                <a:spcPts val="0"/>
              </a:spcAft>
              <a:buClr>
                <a:schemeClr val="dk1"/>
              </a:buClr>
              <a:buSzPts val="2800"/>
              <a:buNone/>
              <a:defRPr sz="3733">
                <a:solidFill>
                  <a:schemeClr val="dk1"/>
                </a:solidFill>
              </a:defRPr>
            </a:lvl3pPr>
            <a:lvl4pPr lvl="3" algn="l">
              <a:lnSpc>
                <a:spcPct val="100000"/>
              </a:lnSpc>
              <a:spcBef>
                <a:spcPts val="0"/>
              </a:spcBef>
              <a:spcAft>
                <a:spcPts val="0"/>
              </a:spcAft>
              <a:buClr>
                <a:schemeClr val="dk1"/>
              </a:buClr>
              <a:buSzPts val="2800"/>
              <a:buNone/>
              <a:defRPr sz="3733">
                <a:solidFill>
                  <a:schemeClr val="dk1"/>
                </a:solidFill>
              </a:defRPr>
            </a:lvl4pPr>
            <a:lvl5pPr lvl="4" algn="l">
              <a:lnSpc>
                <a:spcPct val="100000"/>
              </a:lnSpc>
              <a:spcBef>
                <a:spcPts val="0"/>
              </a:spcBef>
              <a:spcAft>
                <a:spcPts val="0"/>
              </a:spcAft>
              <a:buClr>
                <a:schemeClr val="dk1"/>
              </a:buClr>
              <a:buSzPts val="2800"/>
              <a:buNone/>
              <a:defRPr sz="3733">
                <a:solidFill>
                  <a:schemeClr val="dk1"/>
                </a:solidFill>
              </a:defRPr>
            </a:lvl5pPr>
            <a:lvl6pPr lvl="5" algn="l">
              <a:lnSpc>
                <a:spcPct val="100000"/>
              </a:lnSpc>
              <a:spcBef>
                <a:spcPts val="0"/>
              </a:spcBef>
              <a:spcAft>
                <a:spcPts val="0"/>
              </a:spcAft>
              <a:buClr>
                <a:schemeClr val="dk1"/>
              </a:buClr>
              <a:buSzPts val="2800"/>
              <a:buNone/>
              <a:defRPr sz="3733">
                <a:solidFill>
                  <a:schemeClr val="dk1"/>
                </a:solidFill>
              </a:defRPr>
            </a:lvl6pPr>
            <a:lvl7pPr lvl="6" algn="l">
              <a:lnSpc>
                <a:spcPct val="100000"/>
              </a:lnSpc>
              <a:spcBef>
                <a:spcPts val="0"/>
              </a:spcBef>
              <a:spcAft>
                <a:spcPts val="0"/>
              </a:spcAft>
              <a:buClr>
                <a:schemeClr val="dk1"/>
              </a:buClr>
              <a:buSzPts val="2800"/>
              <a:buNone/>
              <a:defRPr sz="3733">
                <a:solidFill>
                  <a:schemeClr val="dk1"/>
                </a:solidFill>
              </a:defRPr>
            </a:lvl7pPr>
            <a:lvl8pPr lvl="7" algn="l">
              <a:lnSpc>
                <a:spcPct val="100000"/>
              </a:lnSpc>
              <a:spcBef>
                <a:spcPts val="0"/>
              </a:spcBef>
              <a:spcAft>
                <a:spcPts val="0"/>
              </a:spcAft>
              <a:buClr>
                <a:schemeClr val="dk1"/>
              </a:buClr>
              <a:buSzPts val="2800"/>
              <a:buNone/>
              <a:defRPr sz="3733">
                <a:solidFill>
                  <a:schemeClr val="dk1"/>
                </a:solidFill>
              </a:defRPr>
            </a:lvl8pPr>
            <a:lvl9pPr lvl="8" algn="l">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 No Side Logo">
  <p:cSld name="Title and two columns - No Side Logo">
    <p:spTree>
      <p:nvGrpSpPr>
        <p:cNvPr id="1" name="Shape 33"/>
        <p:cNvGrpSpPr/>
        <p:nvPr/>
      </p:nvGrpSpPr>
      <p:grpSpPr>
        <a:xfrm>
          <a:off x="0" y="0"/>
          <a:ext cx="0" cy="0"/>
          <a:chOff x="0" y="0"/>
          <a:chExt cx="0" cy="0"/>
        </a:xfrm>
      </p:grpSpPr>
      <p:sp>
        <p:nvSpPr>
          <p:cNvPr id="34" name="Google Shape;34;p6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5" name="Google Shape;35;p6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6" name="Google Shape;36;p60"/>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37" name="Google Shape;37;p60"/>
          <p:cNvSpPr txBox="1">
            <a:spLocks noGrp="1"/>
          </p:cNvSpPr>
          <p:nvPr>
            <p:ph type="title"/>
          </p:nvPr>
        </p:nvSpPr>
        <p:spPr>
          <a:xfrm>
            <a:off x="598333" y="5545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3733"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3733">
                <a:solidFill>
                  <a:schemeClr val="dk1"/>
                </a:solidFill>
              </a:defRPr>
            </a:lvl2pPr>
            <a:lvl3pPr lvl="2" algn="l">
              <a:lnSpc>
                <a:spcPct val="100000"/>
              </a:lnSpc>
              <a:spcBef>
                <a:spcPts val="0"/>
              </a:spcBef>
              <a:spcAft>
                <a:spcPts val="0"/>
              </a:spcAft>
              <a:buClr>
                <a:schemeClr val="dk1"/>
              </a:buClr>
              <a:buSzPts val="2800"/>
              <a:buNone/>
              <a:defRPr sz="3733">
                <a:solidFill>
                  <a:schemeClr val="dk1"/>
                </a:solidFill>
              </a:defRPr>
            </a:lvl3pPr>
            <a:lvl4pPr lvl="3" algn="l">
              <a:lnSpc>
                <a:spcPct val="100000"/>
              </a:lnSpc>
              <a:spcBef>
                <a:spcPts val="0"/>
              </a:spcBef>
              <a:spcAft>
                <a:spcPts val="0"/>
              </a:spcAft>
              <a:buClr>
                <a:schemeClr val="dk1"/>
              </a:buClr>
              <a:buSzPts val="2800"/>
              <a:buNone/>
              <a:defRPr sz="3733">
                <a:solidFill>
                  <a:schemeClr val="dk1"/>
                </a:solidFill>
              </a:defRPr>
            </a:lvl4pPr>
            <a:lvl5pPr lvl="4" algn="l">
              <a:lnSpc>
                <a:spcPct val="100000"/>
              </a:lnSpc>
              <a:spcBef>
                <a:spcPts val="0"/>
              </a:spcBef>
              <a:spcAft>
                <a:spcPts val="0"/>
              </a:spcAft>
              <a:buClr>
                <a:schemeClr val="dk1"/>
              </a:buClr>
              <a:buSzPts val="2800"/>
              <a:buNone/>
              <a:defRPr sz="3733">
                <a:solidFill>
                  <a:schemeClr val="dk1"/>
                </a:solidFill>
              </a:defRPr>
            </a:lvl5pPr>
            <a:lvl6pPr lvl="5" algn="l">
              <a:lnSpc>
                <a:spcPct val="100000"/>
              </a:lnSpc>
              <a:spcBef>
                <a:spcPts val="0"/>
              </a:spcBef>
              <a:spcAft>
                <a:spcPts val="0"/>
              </a:spcAft>
              <a:buClr>
                <a:schemeClr val="dk1"/>
              </a:buClr>
              <a:buSzPts val="2800"/>
              <a:buNone/>
              <a:defRPr sz="3733">
                <a:solidFill>
                  <a:schemeClr val="dk1"/>
                </a:solidFill>
              </a:defRPr>
            </a:lvl6pPr>
            <a:lvl7pPr lvl="6" algn="l">
              <a:lnSpc>
                <a:spcPct val="100000"/>
              </a:lnSpc>
              <a:spcBef>
                <a:spcPts val="0"/>
              </a:spcBef>
              <a:spcAft>
                <a:spcPts val="0"/>
              </a:spcAft>
              <a:buClr>
                <a:schemeClr val="dk1"/>
              </a:buClr>
              <a:buSzPts val="2800"/>
              <a:buNone/>
              <a:defRPr sz="3733">
                <a:solidFill>
                  <a:schemeClr val="dk1"/>
                </a:solidFill>
              </a:defRPr>
            </a:lvl7pPr>
            <a:lvl8pPr lvl="7" algn="l">
              <a:lnSpc>
                <a:spcPct val="100000"/>
              </a:lnSpc>
              <a:spcBef>
                <a:spcPts val="0"/>
              </a:spcBef>
              <a:spcAft>
                <a:spcPts val="0"/>
              </a:spcAft>
              <a:buClr>
                <a:schemeClr val="dk1"/>
              </a:buClr>
              <a:buSzPts val="2800"/>
              <a:buNone/>
              <a:defRPr sz="3733">
                <a:solidFill>
                  <a:schemeClr val="dk1"/>
                </a:solidFill>
              </a:defRPr>
            </a:lvl8pPr>
            <a:lvl9pPr lvl="8" algn="l">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6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 name="Google Shape;40;p61"/>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6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62"/>
          <p:cNvSpPr txBox="1">
            <a:spLocks noGrp="1"/>
          </p:cNvSpPr>
          <p:nvPr>
            <p:ph type="title"/>
          </p:nvPr>
        </p:nvSpPr>
        <p:spPr>
          <a:xfrm>
            <a:off x="361000" y="2241200"/>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4" name="Google Shape;44;p62"/>
          <p:cNvSpPr txBox="1">
            <a:spLocks noGrp="1"/>
          </p:cNvSpPr>
          <p:nvPr>
            <p:ph type="subTitle" idx="1"/>
          </p:nvPr>
        </p:nvSpPr>
        <p:spPr>
          <a:xfrm>
            <a:off x="361000" y="4334400"/>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 name="Google Shape;45;p6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40256" algn="l">
              <a:lnSpc>
                <a:spcPct val="115000"/>
              </a:lnSpc>
              <a:spcBef>
                <a:spcPts val="0"/>
              </a:spcBef>
              <a:spcAft>
                <a:spcPts val="0"/>
              </a:spcAft>
              <a:buSzPts val="1600"/>
              <a:buChar char="●"/>
              <a:defRPr/>
            </a:lvl1pPr>
            <a:lvl2pPr marL="1219170" lvl="1" indent="-440256" algn="l">
              <a:lnSpc>
                <a:spcPct val="115000"/>
              </a:lnSpc>
              <a:spcBef>
                <a:spcPts val="2133"/>
              </a:spcBef>
              <a:spcAft>
                <a:spcPts val="0"/>
              </a:spcAft>
              <a:buSzPts val="16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6" name="Google Shape;46;p62"/>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63"/>
          <p:cNvSpPr txBox="1">
            <a:spLocks noGrp="1"/>
          </p:cNvSpPr>
          <p:nvPr>
            <p:ph type="body" idx="1"/>
          </p:nvPr>
        </p:nvSpPr>
        <p:spPr>
          <a:xfrm>
            <a:off x="492867" y="5057833"/>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600"/>
              <a:buNone/>
              <a:defRPr/>
            </a:lvl1pPr>
            <a:lvl2pPr marL="1219170" lvl="1" indent="-440256" algn="l">
              <a:lnSpc>
                <a:spcPct val="115000"/>
              </a:lnSpc>
              <a:spcBef>
                <a:spcPts val="2133"/>
              </a:spcBef>
              <a:spcAft>
                <a:spcPts val="0"/>
              </a:spcAft>
              <a:buSzPts val="16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9" name="Google Shape;49;p63"/>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64"/>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52" name="Google Shape;52;p6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40256" algn="ctr">
              <a:lnSpc>
                <a:spcPct val="115000"/>
              </a:lnSpc>
              <a:spcBef>
                <a:spcPts val="0"/>
              </a:spcBef>
              <a:spcAft>
                <a:spcPts val="0"/>
              </a:spcAft>
              <a:buSzPts val="1600"/>
              <a:buChar char="●"/>
              <a:defRPr/>
            </a:lvl1pPr>
            <a:lvl2pPr marL="1219170" lvl="1" indent="-440256" algn="ctr">
              <a:lnSpc>
                <a:spcPct val="115000"/>
              </a:lnSpc>
              <a:spcBef>
                <a:spcPts val="2133"/>
              </a:spcBef>
              <a:spcAft>
                <a:spcPts val="0"/>
              </a:spcAft>
              <a:buSzPts val="16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53" name="Google Shape;53;p64"/>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55"/>
        <p:cNvGrpSpPr/>
        <p:nvPr/>
      </p:nvGrpSpPr>
      <p:grpSpPr>
        <a:xfrm>
          <a:off x="0" y="0"/>
          <a:ext cx="0" cy="0"/>
          <a:chOff x="0" y="0"/>
          <a:chExt cx="0" cy="0"/>
        </a:xfrm>
      </p:grpSpPr>
      <p:sp>
        <p:nvSpPr>
          <p:cNvPr id="256" name="Google Shape;256;g11839454418_0_149"/>
          <p:cNvSpPr txBox="1">
            <a:spLocks noGrp="1"/>
          </p:cNvSpPr>
          <p:nvPr>
            <p:ph type="body" idx="1"/>
          </p:nvPr>
        </p:nvSpPr>
        <p:spPr>
          <a:xfrm>
            <a:off x="603249" y="5919524"/>
            <a:ext cx="10985550" cy="318450"/>
          </a:xfrm>
          <a:prstGeom prst="rect">
            <a:avLst/>
          </a:prstGeom>
          <a:noFill/>
          <a:ln>
            <a:noFill/>
          </a:ln>
        </p:spPr>
        <p:txBody>
          <a:bodyPr spcFirstLastPara="1" wrap="square" lIns="45700" tIns="45700" rIns="45700" bIns="45700" anchor="b" anchorCtr="0">
            <a:normAutofit/>
          </a:bodyPr>
          <a:lstStyle>
            <a:lvl1pPr marL="228600" lvl="0" indent="-114300" algn="l" rtl="0">
              <a:lnSpc>
                <a:spcPct val="100000"/>
              </a:lnSpc>
              <a:spcBef>
                <a:spcPts val="0"/>
              </a:spcBef>
              <a:spcAft>
                <a:spcPts val="0"/>
              </a:spcAft>
              <a:buClr>
                <a:srgbClr val="FFFFFF"/>
              </a:buClr>
              <a:buSzPts val="3600"/>
              <a:buFont typeface="Helvetica Neue"/>
              <a:buNone/>
              <a:defRPr sz="180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57" name="Google Shape;257;g11839454418_0_149"/>
          <p:cNvSpPr txBox="1">
            <a:spLocks noGrp="1"/>
          </p:cNvSpPr>
          <p:nvPr>
            <p:ph type="title"/>
          </p:nvPr>
        </p:nvSpPr>
        <p:spPr>
          <a:xfrm>
            <a:off x="603248" y="1287496"/>
            <a:ext cx="10985550" cy="2324100"/>
          </a:xfrm>
          <a:prstGeom prst="rect">
            <a:avLst/>
          </a:prstGeom>
          <a:noFill/>
          <a:ln>
            <a:noFill/>
          </a:ln>
        </p:spPr>
        <p:txBody>
          <a:bodyPr spcFirstLastPara="1" wrap="square" lIns="50800" tIns="50800" rIns="50800" bIns="50800" anchor="b" anchorCtr="0">
            <a:normAutofit/>
          </a:bodyPr>
          <a:lstStyle>
            <a:lvl1pPr lvl="0" algn="l" rtl="0">
              <a:lnSpc>
                <a:spcPct val="80000"/>
              </a:lnSpc>
              <a:spcBef>
                <a:spcPts val="0"/>
              </a:spcBef>
              <a:spcAft>
                <a:spcPts val="0"/>
              </a:spcAft>
              <a:buClr>
                <a:srgbClr val="FFFFFF"/>
              </a:buClr>
              <a:buSzPts val="11600"/>
              <a:buFont typeface="Helvetica Neue"/>
              <a:buNone/>
              <a:defRPr sz="5800"/>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58" name="Google Shape;258;g11839454418_0_149"/>
          <p:cNvSpPr txBox="1">
            <a:spLocks noGrp="1"/>
          </p:cNvSpPr>
          <p:nvPr>
            <p:ph type="body" idx="2"/>
          </p:nvPr>
        </p:nvSpPr>
        <p:spPr>
          <a:xfrm>
            <a:off x="603250" y="3598433"/>
            <a:ext cx="10985550" cy="95250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14300" algn="l" rtl="0">
              <a:lnSpc>
                <a:spcPct val="100000"/>
              </a:lnSpc>
              <a:spcBef>
                <a:spcPts val="0"/>
              </a:spcBef>
              <a:spcAft>
                <a:spcPts val="0"/>
              </a:spcAft>
              <a:buClr>
                <a:srgbClr val="FFFFFF"/>
              </a:buClr>
              <a:buSzPts val="5500"/>
              <a:buFont typeface="Helvetica Neue"/>
              <a:buNone/>
              <a:defRPr sz="2750" b="1"/>
            </a:lvl2pPr>
            <a:lvl3pPr marL="685800" lvl="2" indent="-114300" algn="l" rtl="0">
              <a:lnSpc>
                <a:spcPct val="100000"/>
              </a:lnSpc>
              <a:spcBef>
                <a:spcPts val="0"/>
              </a:spcBef>
              <a:spcAft>
                <a:spcPts val="0"/>
              </a:spcAft>
              <a:buClr>
                <a:srgbClr val="FFFFFF"/>
              </a:buClr>
              <a:buSzPts val="5500"/>
              <a:buFont typeface="Helvetica Neue"/>
              <a:buNone/>
              <a:defRPr sz="2750" b="1"/>
            </a:lvl3pPr>
            <a:lvl4pPr marL="914400" lvl="3" indent="-114300" algn="l" rtl="0">
              <a:lnSpc>
                <a:spcPct val="100000"/>
              </a:lnSpc>
              <a:spcBef>
                <a:spcPts val="0"/>
              </a:spcBef>
              <a:spcAft>
                <a:spcPts val="0"/>
              </a:spcAft>
              <a:buClr>
                <a:srgbClr val="FFFFFF"/>
              </a:buClr>
              <a:buSzPts val="5500"/>
              <a:buFont typeface="Helvetica Neue"/>
              <a:buNone/>
              <a:defRPr sz="2750" b="1"/>
            </a:lvl4pPr>
            <a:lvl5pPr marL="1143000" lvl="4" indent="-114300" algn="l" rtl="0">
              <a:lnSpc>
                <a:spcPct val="100000"/>
              </a:lnSpc>
              <a:spcBef>
                <a:spcPts val="0"/>
              </a:spcBef>
              <a:spcAft>
                <a:spcPts val="0"/>
              </a:spcAft>
              <a:buClr>
                <a:srgbClr val="FFFFFF"/>
              </a:buClr>
              <a:buSzPts val="5500"/>
              <a:buFont typeface="Helvetica Neue"/>
              <a:buNone/>
              <a:defRPr sz="2750" b="1"/>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59" name="Google Shape;259;g11839454418_0_149"/>
          <p:cNvSpPr txBox="1">
            <a:spLocks noGrp="1"/>
          </p:cNvSpPr>
          <p:nvPr>
            <p:ph type="sldNum" idx="12"/>
          </p:nvPr>
        </p:nvSpPr>
        <p:spPr>
          <a:xfrm>
            <a:off x="6003874"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260"/>
        <p:cNvGrpSpPr/>
        <p:nvPr/>
      </p:nvGrpSpPr>
      <p:grpSpPr>
        <a:xfrm>
          <a:off x="0" y="0"/>
          <a:ext cx="0" cy="0"/>
          <a:chOff x="0" y="0"/>
          <a:chExt cx="0" cy="0"/>
        </a:xfrm>
      </p:grpSpPr>
      <p:sp>
        <p:nvSpPr>
          <p:cNvPr id="261" name="Google Shape;261;g11839454418_0_154"/>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ullets">
  <p:cSld name="Title &amp; Bullets">
    <p:bg>
      <p:bgPr>
        <a:solidFill>
          <a:srgbClr val="FFFFFF"/>
        </a:solidFill>
        <a:effectLst/>
      </p:bgPr>
    </p:bg>
    <p:spTree>
      <p:nvGrpSpPr>
        <p:cNvPr id="1" name="Shape 262"/>
        <p:cNvGrpSpPr/>
        <p:nvPr/>
      </p:nvGrpSpPr>
      <p:grpSpPr>
        <a:xfrm>
          <a:off x="0" y="0"/>
          <a:ext cx="0" cy="0"/>
          <a:chOff x="0" y="0"/>
          <a:chExt cx="0" cy="0"/>
        </a:xfrm>
      </p:grpSpPr>
      <p:sp>
        <p:nvSpPr>
          <p:cNvPr id="263" name="Google Shape;263;g11839454418_0_156"/>
          <p:cNvSpPr txBox="1">
            <a:spLocks noGrp="1"/>
          </p:cNvSpPr>
          <p:nvPr>
            <p:ph type="title"/>
          </p:nvPr>
        </p:nvSpPr>
        <p:spPr>
          <a:xfrm>
            <a:off x="1284817" y="364067"/>
            <a:ext cx="10502850" cy="1143000"/>
          </a:xfrm>
          <a:prstGeom prst="rect">
            <a:avLst/>
          </a:prstGeom>
          <a:noFill/>
          <a:ln>
            <a:noFill/>
          </a:ln>
        </p:spPr>
        <p:txBody>
          <a:bodyPr spcFirstLastPara="1" wrap="square" lIns="50800" tIns="50800" rIns="50800" bIns="50800" anchor="t" anchorCtr="0">
            <a:normAutofit/>
          </a:bodyPr>
          <a:lstStyle>
            <a:lvl1pPr lvl="0" algn="r" rtl="0">
              <a:lnSpc>
                <a:spcPct val="100000"/>
              </a:lnSpc>
              <a:spcBef>
                <a:spcPts val="0"/>
              </a:spcBef>
              <a:spcAft>
                <a:spcPts val="0"/>
              </a:spcAft>
              <a:buClr>
                <a:srgbClr val="141820"/>
              </a:buClr>
              <a:buSzPts val="9600"/>
              <a:buFont typeface="Arial"/>
              <a:buNone/>
              <a:defRPr sz="4800" b="0" cap="none">
                <a:solidFill>
                  <a:srgbClr val="141820"/>
                </a:solidFill>
                <a:latin typeface="Arial"/>
                <a:ea typeface="Arial"/>
                <a:cs typeface="Arial"/>
                <a:sym typeface="Arial"/>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64" name="Google Shape;264;g11839454418_0_156"/>
          <p:cNvSpPr txBox="1">
            <a:spLocks noGrp="1"/>
          </p:cNvSpPr>
          <p:nvPr>
            <p:ph type="body" idx="1"/>
          </p:nvPr>
        </p:nvSpPr>
        <p:spPr>
          <a:xfrm>
            <a:off x="226483" y="1879600"/>
            <a:ext cx="4662750" cy="464820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400"/>
              </a:spcBef>
              <a:spcAft>
                <a:spcPts val="0"/>
              </a:spcAft>
              <a:buClr>
                <a:srgbClr val="141820"/>
              </a:buClr>
              <a:buSzPts val="2400"/>
              <a:buFont typeface="Arial"/>
              <a:buNone/>
              <a:defRPr sz="1200">
                <a:solidFill>
                  <a:srgbClr val="141820"/>
                </a:solidFill>
                <a:latin typeface="Arial"/>
                <a:ea typeface="Arial"/>
                <a:cs typeface="Arial"/>
                <a:sym typeface="Arial"/>
              </a:defRPr>
            </a:lvl1pPr>
            <a:lvl2pPr marL="457200" lvl="1" indent="-114300" algn="l" rtl="0">
              <a:lnSpc>
                <a:spcPct val="100000"/>
              </a:lnSpc>
              <a:spcBef>
                <a:spcPts val="400"/>
              </a:spcBef>
              <a:spcAft>
                <a:spcPts val="0"/>
              </a:spcAft>
              <a:buClr>
                <a:srgbClr val="141820"/>
              </a:buClr>
              <a:buSzPts val="2400"/>
              <a:buFont typeface="Arial"/>
              <a:buNone/>
              <a:defRPr sz="1200">
                <a:solidFill>
                  <a:srgbClr val="141820"/>
                </a:solidFill>
                <a:latin typeface="Arial"/>
                <a:ea typeface="Arial"/>
                <a:cs typeface="Arial"/>
                <a:sym typeface="Arial"/>
              </a:defRPr>
            </a:lvl2pPr>
            <a:lvl3pPr marL="685800" lvl="2" indent="-114300" algn="l" rtl="0">
              <a:lnSpc>
                <a:spcPct val="100000"/>
              </a:lnSpc>
              <a:spcBef>
                <a:spcPts val="400"/>
              </a:spcBef>
              <a:spcAft>
                <a:spcPts val="0"/>
              </a:spcAft>
              <a:buClr>
                <a:srgbClr val="141820"/>
              </a:buClr>
              <a:buSzPts val="2400"/>
              <a:buFont typeface="Arial"/>
              <a:buNone/>
              <a:defRPr sz="1200">
                <a:solidFill>
                  <a:srgbClr val="141820"/>
                </a:solidFill>
                <a:latin typeface="Arial"/>
                <a:ea typeface="Arial"/>
                <a:cs typeface="Arial"/>
                <a:sym typeface="Arial"/>
              </a:defRPr>
            </a:lvl3pPr>
            <a:lvl4pPr marL="914400" lvl="3" indent="-114300" algn="l" rtl="0">
              <a:lnSpc>
                <a:spcPct val="100000"/>
              </a:lnSpc>
              <a:spcBef>
                <a:spcPts val="400"/>
              </a:spcBef>
              <a:spcAft>
                <a:spcPts val="0"/>
              </a:spcAft>
              <a:buClr>
                <a:srgbClr val="141820"/>
              </a:buClr>
              <a:buSzPts val="2400"/>
              <a:buFont typeface="Arial"/>
              <a:buNone/>
              <a:defRPr sz="1200">
                <a:solidFill>
                  <a:srgbClr val="141820"/>
                </a:solidFill>
                <a:latin typeface="Arial"/>
                <a:ea typeface="Arial"/>
                <a:cs typeface="Arial"/>
                <a:sym typeface="Arial"/>
              </a:defRPr>
            </a:lvl4pPr>
            <a:lvl5pPr marL="1143000" lvl="4" indent="-114300" algn="l" rtl="0">
              <a:lnSpc>
                <a:spcPct val="100000"/>
              </a:lnSpc>
              <a:spcBef>
                <a:spcPts val="400"/>
              </a:spcBef>
              <a:spcAft>
                <a:spcPts val="0"/>
              </a:spcAft>
              <a:buClr>
                <a:srgbClr val="141820"/>
              </a:buClr>
              <a:buSzPts val="2400"/>
              <a:buFont typeface="Arial"/>
              <a:buNone/>
              <a:defRPr sz="1200">
                <a:solidFill>
                  <a:srgbClr val="141820"/>
                </a:solidFill>
                <a:latin typeface="Arial"/>
                <a:ea typeface="Arial"/>
                <a:cs typeface="Arial"/>
                <a:sym typeface="Arial"/>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65" name="Google Shape;265;g11839454418_0_156"/>
          <p:cNvSpPr/>
          <p:nvPr/>
        </p:nvSpPr>
        <p:spPr>
          <a:xfrm rot="21268370">
            <a:off x="-3843880" y="-1274408"/>
            <a:ext cx="17218003" cy="1797256"/>
          </a:xfrm>
          <a:prstGeom prst="rect">
            <a:avLst/>
          </a:prstGeom>
          <a:solidFill>
            <a:srgbClr val="ECE4B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266" name="Google Shape;266;g11839454418_0_156"/>
          <p:cNvSpPr txBox="1">
            <a:spLocks noGrp="1"/>
          </p:cNvSpPr>
          <p:nvPr>
            <p:ph type="sldNum" idx="12"/>
          </p:nvPr>
        </p:nvSpPr>
        <p:spPr>
          <a:xfrm>
            <a:off x="5979516" y="6540500"/>
            <a:ext cx="226650" cy="65659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900">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FFFFFF"/>
        </a:solidFill>
        <a:effectLst/>
      </p:bgPr>
    </p:bg>
    <p:spTree>
      <p:nvGrpSpPr>
        <p:cNvPr id="1" name="Shape 267"/>
        <p:cNvGrpSpPr/>
        <p:nvPr/>
      </p:nvGrpSpPr>
      <p:grpSpPr>
        <a:xfrm>
          <a:off x="0" y="0"/>
          <a:ext cx="0" cy="0"/>
          <a:chOff x="0" y="0"/>
          <a:chExt cx="0" cy="0"/>
        </a:xfrm>
      </p:grpSpPr>
      <p:sp>
        <p:nvSpPr>
          <p:cNvPr id="268" name="Google Shape;268;g11839454418_0_161"/>
          <p:cNvSpPr txBox="1">
            <a:spLocks noGrp="1"/>
          </p:cNvSpPr>
          <p:nvPr>
            <p:ph type="body" idx="1"/>
          </p:nvPr>
        </p:nvSpPr>
        <p:spPr>
          <a:xfrm>
            <a:off x="600670" y="5929931"/>
            <a:ext cx="10985550" cy="31845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3600"/>
              <a:buFont typeface="Helvetica Neue"/>
              <a:buNone/>
              <a:defRPr sz="1800" b="1">
                <a:solidFill>
                  <a:srgbClr val="000000"/>
                </a:solidFill>
              </a:defRPr>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69" name="Google Shape;269;g11839454418_0_161"/>
          <p:cNvSpPr txBox="1">
            <a:spLocks noGrp="1"/>
          </p:cNvSpPr>
          <p:nvPr>
            <p:ph type="title"/>
          </p:nvPr>
        </p:nvSpPr>
        <p:spPr>
          <a:xfrm>
            <a:off x="603248" y="1287496"/>
            <a:ext cx="10985550" cy="2324100"/>
          </a:xfrm>
          <a:prstGeom prst="rect">
            <a:avLst/>
          </a:prstGeom>
          <a:noFill/>
          <a:ln>
            <a:noFill/>
          </a:ln>
        </p:spPr>
        <p:txBody>
          <a:bodyPr spcFirstLastPara="1" wrap="square" lIns="50800" tIns="50800" rIns="50800" bIns="50800" anchor="b" anchorCtr="0">
            <a:normAutofit/>
          </a:bodyPr>
          <a:lstStyle>
            <a:lvl1pPr lvl="0" algn="l" rtl="0">
              <a:lnSpc>
                <a:spcPct val="80000"/>
              </a:lnSpc>
              <a:spcBef>
                <a:spcPts val="0"/>
              </a:spcBef>
              <a:spcAft>
                <a:spcPts val="0"/>
              </a:spcAft>
              <a:buClr>
                <a:srgbClr val="000000"/>
              </a:buClr>
              <a:buSzPts val="11600"/>
              <a:buFont typeface="Helvetica Neue"/>
              <a:buNone/>
              <a:defRPr sz="5800">
                <a:solidFill>
                  <a:srgbClr val="000000"/>
                </a:solidFill>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70" name="Google Shape;270;g11839454418_0_161"/>
          <p:cNvSpPr txBox="1">
            <a:spLocks noGrp="1"/>
          </p:cNvSpPr>
          <p:nvPr>
            <p:ph type="body" idx="2"/>
          </p:nvPr>
        </p:nvSpPr>
        <p:spPr>
          <a:xfrm>
            <a:off x="600671" y="3611595"/>
            <a:ext cx="10985550" cy="95250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14300" algn="l" rtl="0">
              <a:lnSpc>
                <a:spcPct val="100000"/>
              </a:lnSpc>
              <a:spcBef>
                <a:spcPts val="0"/>
              </a:spcBef>
              <a:spcAft>
                <a:spcPts val="0"/>
              </a:spcAft>
              <a:buClr>
                <a:srgbClr val="000000"/>
              </a:buClr>
              <a:buSzPts val="5500"/>
              <a:buFont typeface="Helvetica Neue"/>
              <a:buNone/>
              <a:defRPr sz="2750" b="1">
                <a:solidFill>
                  <a:srgbClr val="000000"/>
                </a:solidFill>
              </a:defRPr>
            </a:lvl2pPr>
            <a:lvl3pPr marL="685800" lvl="2" indent="-114300" algn="l" rtl="0">
              <a:lnSpc>
                <a:spcPct val="100000"/>
              </a:lnSpc>
              <a:spcBef>
                <a:spcPts val="0"/>
              </a:spcBef>
              <a:spcAft>
                <a:spcPts val="0"/>
              </a:spcAft>
              <a:buClr>
                <a:srgbClr val="000000"/>
              </a:buClr>
              <a:buSzPts val="5500"/>
              <a:buFont typeface="Helvetica Neue"/>
              <a:buNone/>
              <a:defRPr sz="2750" b="1">
                <a:solidFill>
                  <a:srgbClr val="000000"/>
                </a:solidFill>
              </a:defRPr>
            </a:lvl3pPr>
            <a:lvl4pPr marL="914400" lvl="3" indent="-114300" algn="l" rtl="0">
              <a:lnSpc>
                <a:spcPct val="100000"/>
              </a:lnSpc>
              <a:spcBef>
                <a:spcPts val="0"/>
              </a:spcBef>
              <a:spcAft>
                <a:spcPts val="0"/>
              </a:spcAft>
              <a:buClr>
                <a:srgbClr val="000000"/>
              </a:buClr>
              <a:buSzPts val="5500"/>
              <a:buFont typeface="Helvetica Neue"/>
              <a:buNone/>
              <a:defRPr sz="2750" b="1">
                <a:solidFill>
                  <a:srgbClr val="000000"/>
                </a:solidFill>
              </a:defRPr>
            </a:lvl4pPr>
            <a:lvl5pPr marL="1143000" lvl="4" indent="-114300" algn="l" rtl="0">
              <a:lnSpc>
                <a:spcPct val="100000"/>
              </a:lnSpc>
              <a:spcBef>
                <a:spcPts val="0"/>
              </a:spcBef>
              <a:spcAft>
                <a:spcPts val="0"/>
              </a:spcAft>
              <a:buClr>
                <a:srgbClr val="000000"/>
              </a:buClr>
              <a:buSzPts val="5500"/>
              <a:buFont typeface="Helvetica Neue"/>
              <a:buNone/>
              <a:defRPr sz="2750" b="1">
                <a:solidFill>
                  <a:srgbClr val="000000"/>
                </a:solidFill>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71" name="Google Shape;271;g11839454418_0_161"/>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272"/>
        <p:cNvGrpSpPr/>
        <p:nvPr/>
      </p:nvGrpSpPr>
      <p:grpSpPr>
        <a:xfrm>
          <a:off x="0" y="0"/>
          <a:ext cx="0" cy="0"/>
          <a:chOff x="0" y="0"/>
          <a:chExt cx="0" cy="0"/>
        </a:xfrm>
      </p:grpSpPr>
      <p:sp>
        <p:nvSpPr>
          <p:cNvPr id="273" name="Google Shape;273;g11839454418_0_166"/>
          <p:cNvSpPr>
            <a:spLocks noGrp="1"/>
          </p:cNvSpPr>
          <p:nvPr>
            <p:ph type="pic" idx="2"/>
          </p:nvPr>
        </p:nvSpPr>
        <p:spPr>
          <a:xfrm>
            <a:off x="-215900" y="-2019300"/>
            <a:ext cx="14731950" cy="9016950"/>
          </a:xfrm>
          <a:prstGeom prst="rect">
            <a:avLst/>
          </a:prstGeom>
          <a:noFill/>
          <a:ln>
            <a:noFill/>
          </a:ln>
        </p:spPr>
      </p:sp>
      <p:sp>
        <p:nvSpPr>
          <p:cNvPr id="274" name="Google Shape;274;g11839454418_0_166"/>
          <p:cNvSpPr txBox="1">
            <a:spLocks noGrp="1"/>
          </p:cNvSpPr>
          <p:nvPr>
            <p:ph type="title"/>
          </p:nvPr>
        </p:nvSpPr>
        <p:spPr>
          <a:xfrm>
            <a:off x="603250" y="3562350"/>
            <a:ext cx="10985550" cy="2324100"/>
          </a:xfrm>
          <a:prstGeom prst="rect">
            <a:avLst/>
          </a:prstGeom>
          <a:noFill/>
          <a:ln>
            <a:noFill/>
          </a:ln>
        </p:spPr>
        <p:txBody>
          <a:bodyPr spcFirstLastPara="1" wrap="square" lIns="50800" tIns="50800" rIns="50800" bIns="50800" anchor="b" anchorCtr="0">
            <a:normAutofit/>
          </a:bodyPr>
          <a:lstStyle>
            <a:lvl1pPr lvl="0" algn="l" rtl="0">
              <a:lnSpc>
                <a:spcPct val="80000"/>
              </a:lnSpc>
              <a:spcBef>
                <a:spcPts val="0"/>
              </a:spcBef>
              <a:spcAft>
                <a:spcPts val="0"/>
              </a:spcAft>
              <a:buClr>
                <a:srgbClr val="FFFFFF"/>
              </a:buClr>
              <a:buSzPts val="11600"/>
              <a:buFont typeface="Helvetica Neue"/>
              <a:buNone/>
              <a:defRPr sz="5800"/>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75" name="Google Shape;275;g11839454418_0_166"/>
          <p:cNvSpPr txBox="1">
            <a:spLocks noGrp="1"/>
          </p:cNvSpPr>
          <p:nvPr>
            <p:ph type="body" idx="1"/>
          </p:nvPr>
        </p:nvSpPr>
        <p:spPr>
          <a:xfrm>
            <a:off x="603845" y="553069"/>
            <a:ext cx="10984350" cy="31845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3600"/>
              <a:buFont typeface="Helvetica Neue"/>
              <a:buNone/>
              <a:defRPr sz="180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76" name="Google Shape;276;g11839454418_0_166"/>
          <p:cNvSpPr txBox="1">
            <a:spLocks noGrp="1"/>
          </p:cNvSpPr>
          <p:nvPr>
            <p:ph type="body" idx="3"/>
          </p:nvPr>
        </p:nvSpPr>
        <p:spPr>
          <a:xfrm>
            <a:off x="603250" y="5804955"/>
            <a:ext cx="10985550" cy="57240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14300" algn="l" rtl="0">
              <a:lnSpc>
                <a:spcPct val="100000"/>
              </a:lnSpc>
              <a:spcBef>
                <a:spcPts val="0"/>
              </a:spcBef>
              <a:spcAft>
                <a:spcPts val="0"/>
              </a:spcAft>
              <a:buClr>
                <a:srgbClr val="FFFFFF"/>
              </a:buClr>
              <a:buSzPts val="5500"/>
              <a:buFont typeface="Helvetica Neue"/>
              <a:buNone/>
              <a:defRPr sz="2750" b="1"/>
            </a:lvl2pPr>
            <a:lvl3pPr marL="685800" lvl="2" indent="-114300" algn="l" rtl="0">
              <a:lnSpc>
                <a:spcPct val="100000"/>
              </a:lnSpc>
              <a:spcBef>
                <a:spcPts val="0"/>
              </a:spcBef>
              <a:spcAft>
                <a:spcPts val="0"/>
              </a:spcAft>
              <a:buClr>
                <a:srgbClr val="FFFFFF"/>
              </a:buClr>
              <a:buSzPts val="5500"/>
              <a:buFont typeface="Helvetica Neue"/>
              <a:buNone/>
              <a:defRPr sz="2750" b="1"/>
            </a:lvl3pPr>
            <a:lvl4pPr marL="914400" lvl="3" indent="-114300" algn="l" rtl="0">
              <a:lnSpc>
                <a:spcPct val="100000"/>
              </a:lnSpc>
              <a:spcBef>
                <a:spcPts val="0"/>
              </a:spcBef>
              <a:spcAft>
                <a:spcPts val="0"/>
              </a:spcAft>
              <a:buClr>
                <a:srgbClr val="FFFFFF"/>
              </a:buClr>
              <a:buSzPts val="5500"/>
              <a:buFont typeface="Helvetica Neue"/>
              <a:buNone/>
              <a:defRPr sz="2750" b="1"/>
            </a:lvl4pPr>
            <a:lvl5pPr marL="1143000" lvl="4" indent="-114300" algn="l" rtl="0">
              <a:lnSpc>
                <a:spcPct val="100000"/>
              </a:lnSpc>
              <a:spcBef>
                <a:spcPts val="0"/>
              </a:spcBef>
              <a:spcAft>
                <a:spcPts val="0"/>
              </a:spcAft>
              <a:buClr>
                <a:srgbClr val="FFFFFF"/>
              </a:buClr>
              <a:buSzPts val="5500"/>
              <a:buFont typeface="Helvetica Neue"/>
              <a:buNone/>
              <a:defRPr sz="2750" b="1"/>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77" name="Google Shape;277;g11839454418_0_166"/>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78"/>
        <p:cNvGrpSpPr/>
        <p:nvPr/>
      </p:nvGrpSpPr>
      <p:grpSpPr>
        <a:xfrm>
          <a:off x="0" y="0"/>
          <a:ext cx="0" cy="0"/>
          <a:chOff x="0" y="0"/>
          <a:chExt cx="0" cy="0"/>
        </a:xfrm>
      </p:grpSpPr>
      <p:sp>
        <p:nvSpPr>
          <p:cNvPr id="279" name="Google Shape;279;g11839454418_0_172"/>
          <p:cNvSpPr txBox="1">
            <a:spLocks noGrp="1"/>
          </p:cNvSpPr>
          <p:nvPr>
            <p:ph type="title"/>
          </p:nvPr>
        </p:nvSpPr>
        <p:spPr>
          <a:xfrm>
            <a:off x="603250" y="635000"/>
            <a:ext cx="4889550" cy="2941200"/>
          </a:xfrm>
          <a:prstGeom prst="rect">
            <a:avLst/>
          </a:prstGeom>
          <a:noFill/>
          <a:ln>
            <a:noFill/>
          </a:ln>
        </p:spPr>
        <p:txBody>
          <a:bodyPr spcFirstLastPara="1" wrap="square" lIns="50800" tIns="50800" rIns="50800" bIns="50800" anchor="b" anchorCtr="0">
            <a:normAutofit/>
          </a:bodyPr>
          <a:lstStyle>
            <a:lvl1pPr lvl="0" algn="l" rtl="0">
              <a:lnSpc>
                <a:spcPct val="80000"/>
              </a:lnSpc>
              <a:spcBef>
                <a:spcPts val="0"/>
              </a:spcBef>
              <a:spcAft>
                <a:spcPts val="0"/>
              </a:spcAft>
              <a:buClr>
                <a:srgbClr val="FFFFFF"/>
              </a:buClr>
              <a:buSzPts val="1800"/>
              <a:buNon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80" name="Google Shape;280;g11839454418_0_172"/>
          <p:cNvSpPr txBox="1">
            <a:spLocks noGrp="1"/>
          </p:cNvSpPr>
          <p:nvPr>
            <p:ph type="body" idx="1"/>
          </p:nvPr>
        </p:nvSpPr>
        <p:spPr>
          <a:xfrm>
            <a:off x="603250" y="3530288"/>
            <a:ext cx="4889550" cy="269115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14300" algn="l" rtl="0">
              <a:lnSpc>
                <a:spcPct val="100000"/>
              </a:lnSpc>
              <a:spcBef>
                <a:spcPts val="0"/>
              </a:spcBef>
              <a:spcAft>
                <a:spcPts val="0"/>
              </a:spcAft>
              <a:buClr>
                <a:srgbClr val="FFFFFF"/>
              </a:buClr>
              <a:buSzPts val="5500"/>
              <a:buFont typeface="Helvetica Neue"/>
              <a:buNone/>
              <a:defRPr sz="2750" b="1"/>
            </a:lvl2pPr>
            <a:lvl3pPr marL="685800" lvl="2" indent="-114300" algn="l" rtl="0">
              <a:lnSpc>
                <a:spcPct val="100000"/>
              </a:lnSpc>
              <a:spcBef>
                <a:spcPts val="0"/>
              </a:spcBef>
              <a:spcAft>
                <a:spcPts val="0"/>
              </a:spcAft>
              <a:buClr>
                <a:srgbClr val="FFFFFF"/>
              </a:buClr>
              <a:buSzPts val="5500"/>
              <a:buFont typeface="Helvetica Neue"/>
              <a:buNone/>
              <a:defRPr sz="2750" b="1"/>
            </a:lvl3pPr>
            <a:lvl4pPr marL="914400" lvl="3" indent="-114300" algn="l" rtl="0">
              <a:lnSpc>
                <a:spcPct val="100000"/>
              </a:lnSpc>
              <a:spcBef>
                <a:spcPts val="0"/>
              </a:spcBef>
              <a:spcAft>
                <a:spcPts val="0"/>
              </a:spcAft>
              <a:buClr>
                <a:srgbClr val="FFFFFF"/>
              </a:buClr>
              <a:buSzPts val="5500"/>
              <a:buFont typeface="Helvetica Neue"/>
              <a:buNone/>
              <a:defRPr sz="2750" b="1"/>
            </a:lvl4pPr>
            <a:lvl5pPr marL="1143000" lvl="4" indent="-114300" algn="l" rtl="0">
              <a:lnSpc>
                <a:spcPct val="100000"/>
              </a:lnSpc>
              <a:spcBef>
                <a:spcPts val="0"/>
              </a:spcBef>
              <a:spcAft>
                <a:spcPts val="0"/>
              </a:spcAft>
              <a:buClr>
                <a:srgbClr val="FFFFFF"/>
              </a:buClr>
              <a:buSzPts val="5500"/>
              <a:buFont typeface="Helvetica Neue"/>
              <a:buNone/>
              <a:defRPr sz="2750" b="1"/>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81" name="Google Shape;281;g11839454418_0_172"/>
          <p:cNvSpPr>
            <a:spLocks noGrp="1"/>
          </p:cNvSpPr>
          <p:nvPr>
            <p:ph type="pic" idx="2"/>
          </p:nvPr>
        </p:nvSpPr>
        <p:spPr>
          <a:xfrm>
            <a:off x="6026152" y="635000"/>
            <a:ext cx="5594250" cy="5604900"/>
          </a:xfrm>
          <a:prstGeom prst="rect">
            <a:avLst/>
          </a:prstGeom>
          <a:noFill/>
          <a:ln>
            <a:noFill/>
          </a:ln>
        </p:spPr>
      </p:sp>
      <p:sp>
        <p:nvSpPr>
          <p:cNvPr id="282" name="Google Shape;282;g11839454418_0_172"/>
          <p:cNvSpPr txBox="1">
            <a:spLocks noGrp="1"/>
          </p:cNvSpPr>
          <p:nvPr>
            <p:ph type="sldNum" idx="12"/>
          </p:nvPr>
        </p:nvSpPr>
        <p:spPr>
          <a:xfrm>
            <a:off x="6000750" y="6214426"/>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mp; Bullets">
  <p:cSld name="Title &amp; Bullets 2">
    <p:spTree>
      <p:nvGrpSpPr>
        <p:cNvPr id="1" name="Shape 283"/>
        <p:cNvGrpSpPr/>
        <p:nvPr/>
      </p:nvGrpSpPr>
      <p:grpSpPr>
        <a:xfrm>
          <a:off x="0" y="0"/>
          <a:ext cx="0" cy="0"/>
          <a:chOff x="0" y="0"/>
          <a:chExt cx="0" cy="0"/>
        </a:xfrm>
      </p:grpSpPr>
      <p:sp>
        <p:nvSpPr>
          <p:cNvPr id="284" name="Google Shape;284;g11839454418_0_177"/>
          <p:cNvSpPr txBox="1">
            <a:spLocks noGrp="1"/>
          </p:cNvSpPr>
          <p:nvPr>
            <p:ph type="title"/>
          </p:nvPr>
        </p:nvSpPr>
        <p:spPr>
          <a:xfrm>
            <a:off x="603250" y="4762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FFFFFF"/>
              </a:buClr>
              <a:buSzPts val="1800"/>
              <a:buNon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85" name="Google Shape;285;g11839454418_0_177"/>
          <p:cNvSpPr txBox="1">
            <a:spLocks noGrp="1"/>
          </p:cNvSpPr>
          <p:nvPr>
            <p:ph type="body" idx="1"/>
          </p:nvPr>
        </p:nvSpPr>
        <p:spPr>
          <a:xfrm>
            <a:off x="603250" y="11229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86" name="Google Shape;286;g11839454418_0_177"/>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FFFFFF"/>
              </a:buClr>
              <a:buSzPts val="2214"/>
              <a:buChar char="•"/>
              <a:defRPr/>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87" name="Google Shape;287;g11839454418_0_177"/>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8"/>
        <p:cNvGrpSpPr/>
        <p:nvPr/>
      </p:nvGrpSpPr>
      <p:grpSpPr>
        <a:xfrm>
          <a:off x="0" y="0"/>
          <a:ext cx="0" cy="0"/>
          <a:chOff x="0" y="0"/>
          <a:chExt cx="0" cy="0"/>
        </a:xfrm>
      </p:grpSpPr>
      <p:sp>
        <p:nvSpPr>
          <p:cNvPr id="289" name="Google Shape;289;g11839454418_0_182"/>
          <p:cNvSpPr txBox="1">
            <a:spLocks noGrp="1"/>
          </p:cNvSpPr>
          <p:nvPr>
            <p:ph type="body" idx="1"/>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FFFFFF"/>
              </a:buClr>
              <a:buSzPts val="2214"/>
              <a:buChar char="•"/>
              <a:defRPr/>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90" name="Google Shape;290;g11839454418_0_182"/>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291"/>
        <p:cNvGrpSpPr/>
        <p:nvPr/>
      </p:nvGrpSpPr>
      <p:grpSpPr>
        <a:xfrm>
          <a:off x="0" y="0"/>
          <a:ext cx="0" cy="0"/>
          <a:chOff x="0" y="0"/>
          <a:chExt cx="0" cy="0"/>
        </a:xfrm>
      </p:grpSpPr>
      <p:sp>
        <p:nvSpPr>
          <p:cNvPr id="292" name="Google Shape;292;g11839454418_0_185"/>
          <p:cNvSpPr txBox="1">
            <a:spLocks noGrp="1"/>
          </p:cNvSpPr>
          <p:nvPr>
            <p:ph type="title"/>
          </p:nvPr>
        </p:nvSpPr>
        <p:spPr>
          <a:xfrm>
            <a:off x="603250" y="476250"/>
            <a:ext cx="4889550" cy="71760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FFFFFF"/>
              </a:buClr>
              <a:buSzPts val="1800"/>
              <a:buNon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93" name="Google Shape;293;g11839454418_0_185"/>
          <p:cNvSpPr txBox="1">
            <a:spLocks noGrp="1"/>
          </p:cNvSpPr>
          <p:nvPr>
            <p:ph type="body" idx="1"/>
          </p:nvPr>
        </p:nvSpPr>
        <p:spPr>
          <a:xfrm>
            <a:off x="603250" y="1122981"/>
            <a:ext cx="4889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94" name="Google Shape;294;g11839454418_0_185"/>
          <p:cNvSpPr txBox="1">
            <a:spLocks noGrp="1"/>
          </p:cNvSpPr>
          <p:nvPr>
            <p:ph type="body" idx="2"/>
          </p:nvPr>
        </p:nvSpPr>
        <p:spPr>
          <a:xfrm>
            <a:off x="603250" y="2124252"/>
            <a:ext cx="4889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FFFFFF"/>
              </a:buClr>
              <a:buSzPts val="2214"/>
              <a:buChar char="•"/>
              <a:defRPr/>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295" name="Google Shape;295;g11839454418_0_185"/>
          <p:cNvSpPr>
            <a:spLocks noGrp="1"/>
          </p:cNvSpPr>
          <p:nvPr>
            <p:ph type="pic" idx="3"/>
          </p:nvPr>
        </p:nvSpPr>
        <p:spPr>
          <a:xfrm>
            <a:off x="3190100" y="631924"/>
            <a:ext cx="11264850" cy="5596800"/>
          </a:xfrm>
          <a:prstGeom prst="rect">
            <a:avLst/>
          </a:prstGeom>
          <a:noFill/>
          <a:ln>
            <a:noFill/>
          </a:ln>
        </p:spPr>
      </p:sp>
      <p:sp>
        <p:nvSpPr>
          <p:cNvPr id="296" name="Google Shape;296;g11839454418_0_185"/>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297"/>
        <p:cNvGrpSpPr/>
        <p:nvPr/>
      </p:nvGrpSpPr>
      <p:grpSpPr>
        <a:xfrm>
          <a:off x="0" y="0"/>
          <a:ext cx="0" cy="0"/>
          <a:chOff x="0" y="0"/>
          <a:chExt cx="0" cy="0"/>
        </a:xfrm>
      </p:grpSpPr>
      <p:sp>
        <p:nvSpPr>
          <p:cNvPr id="298" name="Google Shape;298;g11839454418_0_191"/>
          <p:cNvSpPr txBox="1">
            <a:spLocks noGrp="1"/>
          </p:cNvSpPr>
          <p:nvPr>
            <p:ph type="title"/>
          </p:nvPr>
        </p:nvSpPr>
        <p:spPr>
          <a:xfrm>
            <a:off x="603248" y="2266950"/>
            <a:ext cx="10985550" cy="2324100"/>
          </a:xfrm>
          <a:prstGeom prst="rect">
            <a:avLst/>
          </a:prstGeom>
          <a:noFill/>
          <a:ln>
            <a:noFill/>
          </a:ln>
        </p:spPr>
        <p:txBody>
          <a:bodyPr spcFirstLastPara="1" wrap="square" lIns="50800" tIns="50800" rIns="50800" bIns="50800" anchor="ctr" anchorCtr="0">
            <a:normAutofit/>
          </a:bodyPr>
          <a:lstStyle>
            <a:lvl1pPr lvl="0" algn="l" rtl="0">
              <a:lnSpc>
                <a:spcPct val="80000"/>
              </a:lnSpc>
              <a:spcBef>
                <a:spcPts val="0"/>
              </a:spcBef>
              <a:spcAft>
                <a:spcPts val="0"/>
              </a:spcAft>
              <a:buClr>
                <a:srgbClr val="FFFFFF"/>
              </a:buClr>
              <a:buSzPts val="11600"/>
              <a:buFont typeface="Helvetica Neue"/>
              <a:buNone/>
              <a:defRPr sz="5800" b="0">
                <a:latin typeface="Helvetica Neue"/>
                <a:ea typeface="Helvetica Neue"/>
                <a:cs typeface="Helvetica Neue"/>
                <a:sym typeface="Helvetica Neu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299" name="Google Shape;299;g11839454418_0_191"/>
          <p:cNvSpPr txBox="1">
            <a:spLocks noGrp="1"/>
          </p:cNvSpPr>
          <p:nvPr>
            <p:ph type="sldNum" idx="12"/>
          </p:nvPr>
        </p:nvSpPr>
        <p:spPr>
          <a:xfrm>
            <a:off x="6000750" y="6214426"/>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0"/>
        <p:cNvGrpSpPr/>
        <p:nvPr/>
      </p:nvGrpSpPr>
      <p:grpSpPr>
        <a:xfrm>
          <a:off x="0" y="0"/>
          <a:ext cx="0" cy="0"/>
          <a:chOff x="0" y="0"/>
          <a:chExt cx="0" cy="0"/>
        </a:xfrm>
      </p:grpSpPr>
      <p:sp>
        <p:nvSpPr>
          <p:cNvPr id="301" name="Google Shape;301;g11839454418_0_194"/>
          <p:cNvSpPr txBox="1">
            <a:spLocks noGrp="1"/>
          </p:cNvSpPr>
          <p:nvPr>
            <p:ph type="title"/>
          </p:nvPr>
        </p:nvSpPr>
        <p:spPr>
          <a:xfrm>
            <a:off x="603250" y="476250"/>
            <a:ext cx="10985550" cy="7174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FFFFFF"/>
              </a:buClr>
              <a:buSzPts val="1800"/>
              <a:buNon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302" name="Google Shape;302;g11839454418_0_194"/>
          <p:cNvSpPr txBox="1">
            <a:spLocks noGrp="1"/>
          </p:cNvSpPr>
          <p:nvPr>
            <p:ph type="body" idx="1"/>
          </p:nvPr>
        </p:nvSpPr>
        <p:spPr>
          <a:xfrm>
            <a:off x="603250" y="11229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03" name="Google Shape;303;g11839454418_0_194"/>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04"/>
        <p:cNvGrpSpPr/>
        <p:nvPr/>
      </p:nvGrpSpPr>
      <p:grpSpPr>
        <a:xfrm>
          <a:off x="0" y="0"/>
          <a:ext cx="0" cy="0"/>
          <a:chOff x="0" y="0"/>
          <a:chExt cx="0" cy="0"/>
        </a:xfrm>
      </p:grpSpPr>
      <p:sp>
        <p:nvSpPr>
          <p:cNvPr id="305" name="Google Shape;305;g11839454418_0_198"/>
          <p:cNvSpPr txBox="1">
            <a:spLocks noGrp="1"/>
          </p:cNvSpPr>
          <p:nvPr>
            <p:ph type="title"/>
          </p:nvPr>
        </p:nvSpPr>
        <p:spPr>
          <a:xfrm>
            <a:off x="603250" y="476250"/>
            <a:ext cx="10985550" cy="71760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FFFFFF"/>
              </a:buClr>
              <a:buSzPts val="1800"/>
              <a:buNone/>
              <a:defRPr/>
            </a:lvl1pPr>
            <a:lvl2pPr lvl="1" algn="l" rtl="0">
              <a:lnSpc>
                <a:spcPct val="80000"/>
              </a:lnSpc>
              <a:spcBef>
                <a:spcPts val="0"/>
              </a:spcBef>
              <a:spcAft>
                <a:spcPts val="0"/>
              </a:spcAft>
              <a:buClr>
                <a:srgbClr val="FFFFFF"/>
              </a:buClr>
              <a:buSzPts val="1800"/>
              <a:buNone/>
              <a:defRPr/>
            </a:lvl2pPr>
            <a:lvl3pPr lvl="2" algn="l" rtl="0">
              <a:lnSpc>
                <a:spcPct val="80000"/>
              </a:lnSpc>
              <a:spcBef>
                <a:spcPts val="0"/>
              </a:spcBef>
              <a:spcAft>
                <a:spcPts val="0"/>
              </a:spcAft>
              <a:buClr>
                <a:srgbClr val="FFFFFF"/>
              </a:buClr>
              <a:buSzPts val="1800"/>
              <a:buNone/>
              <a:defRPr/>
            </a:lvl3pPr>
            <a:lvl4pPr lvl="3" algn="l" rtl="0">
              <a:lnSpc>
                <a:spcPct val="80000"/>
              </a:lnSpc>
              <a:spcBef>
                <a:spcPts val="0"/>
              </a:spcBef>
              <a:spcAft>
                <a:spcPts val="0"/>
              </a:spcAft>
              <a:buClr>
                <a:srgbClr val="FFFFFF"/>
              </a:buClr>
              <a:buSzPts val="1800"/>
              <a:buNone/>
              <a:defRPr/>
            </a:lvl4pPr>
            <a:lvl5pPr lvl="4" algn="l" rtl="0">
              <a:lnSpc>
                <a:spcPct val="80000"/>
              </a:lnSpc>
              <a:spcBef>
                <a:spcPts val="0"/>
              </a:spcBef>
              <a:spcAft>
                <a:spcPts val="0"/>
              </a:spcAft>
              <a:buClr>
                <a:srgbClr val="FFFFFF"/>
              </a:buClr>
              <a:buSzPts val="1800"/>
              <a:buNone/>
              <a:defRPr/>
            </a:lvl5pPr>
            <a:lvl6pPr lvl="5" algn="l" rtl="0">
              <a:lnSpc>
                <a:spcPct val="80000"/>
              </a:lnSpc>
              <a:spcBef>
                <a:spcPts val="0"/>
              </a:spcBef>
              <a:spcAft>
                <a:spcPts val="0"/>
              </a:spcAft>
              <a:buClr>
                <a:srgbClr val="FFFFFF"/>
              </a:buClr>
              <a:buSzPts val="1800"/>
              <a:buNone/>
              <a:defRPr/>
            </a:lvl6pPr>
            <a:lvl7pPr lvl="6" algn="l" rtl="0">
              <a:lnSpc>
                <a:spcPct val="80000"/>
              </a:lnSpc>
              <a:spcBef>
                <a:spcPts val="0"/>
              </a:spcBef>
              <a:spcAft>
                <a:spcPts val="0"/>
              </a:spcAft>
              <a:buClr>
                <a:srgbClr val="FFFFFF"/>
              </a:buClr>
              <a:buSzPts val="1800"/>
              <a:buNone/>
              <a:defRPr/>
            </a:lvl7pPr>
            <a:lvl8pPr lvl="7" algn="l" rtl="0">
              <a:lnSpc>
                <a:spcPct val="80000"/>
              </a:lnSpc>
              <a:spcBef>
                <a:spcPts val="0"/>
              </a:spcBef>
              <a:spcAft>
                <a:spcPts val="0"/>
              </a:spcAft>
              <a:buClr>
                <a:srgbClr val="FFFFFF"/>
              </a:buClr>
              <a:buSzPts val="1800"/>
              <a:buNone/>
              <a:defRPr/>
            </a:lvl8pPr>
            <a:lvl9pPr lvl="8" algn="l" rtl="0">
              <a:lnSpc>
                <a:spcPct val="80000"/>
              </a:lnSpc>
              <a:spcBef>
                <a:spcPts val="0"/>
              </a:spcBef>
              <a:spcAft>
                <a:spcPts val="0"/>
              </a:spcAft>
              <a:buClr>
                <a:srgbClr val="FFFFFF"/>
              </a:buClr>
              <a:buSzPts val="1800"/>
              <a:buNone/>
              <a:defRPr/>
            </a:lvl9pPr>
          </a:lstStyle>
          <a:p>
            <a:endParaRPr/>
          </a:p>
        </p:txBody>
      </p:sp>
      <p:sp>
        <p:nvSpPr>
          <p:cNvPr id="306" name="Google Shape;306;g11839454418_0_198"/>
          <p:cNvSpPr txBox="1">
            <a:spLocks noGrp="1"/>
          </p:cNvSpPr>
          <p:nvPr>
            <p:ph type="body" idx="1"/>
          </p:nvPr>
        </p:nvSpPr>
        <p:spPr>
          <a:xfrm>
            <a:off x="603250" y="11229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5500"/>
              <a:buFont typeface="Helvetica Neue"/>
              <a:buNone/>
              <a:defRPr sz="275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07" name="Google Shape;307;g11839454418_0_198"/>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14300" algn="l" rtl="0">
              <a:lnSpc>
                <a:spcPct val="100000"/>
              </a:lnSpc>
              <a:spcBef>
                <a:spcPts val="900"/>
              </a:spcBef>
              <a:spcAft>
                <a:spcPts val="0"/>
              </a:spcAft>
              <a:buClr>
                <a:srgbClr val="FFFFFF"/>
              </a:buClr>
              <a:buSzPts val="5500"/>
              <a:buFont typeface="Helvetica Neue"/>
              <a:buNone/>
              <a:defRPr sz="2750"/>
            </a:lvl1pPr>
            <a:lvl2pPr marL="457200" lvl="1" indent="-114300" algn="l" rtl="0">
              <a:lnSpc>
                <a:spcPct val="100000"/>
              </a:lnSpc>
              <a:spcBef>
                <a:spcPts val="900"/>
              </a:spcBef>
              <a:spcAft>
                <a:spcPts val="0"/>
              </a:spcAft>
              <a:buClr>
                <a:srgbClr val="FFFFFF"/>
              </a:buClr>
              <a:buSzPts val="5500"/>
              <a:buFont typeface="Helvetica Neue"/>
              <a:buNone/>
              <a:defRPr sz="2750"/>
            </a:lvl2pPr>
            <a:lvl3pPr marL="685800" lvl="2" indent="-114300" algn="l" rtl="0">
              <a:lnSpc>
                <a:spcPct val="100000"/>
              </a:lnSpc>
              <a:spcBef>
                <a:spcPts val="900"/>
              </a:spcBef>
              <a:spcAft>
                <a:spcPts val="0"/>
              </a:spcAft>
              <a:buClr>
                <a:srgbClr val="FFFFFF"/>
              </a:buClr>
              <a:buSzPts val="5500"/>
              <a:buFont typeface="Helvetica Neue"/>
              <a:buNone/>
              <a:defRPr sz="2750"/>
            </a:lvl3pPr>
            <a:lvl4pPr marL="914400" lvl="3" indent="-114300" algn="l" rtl="0">
              <a:lnSpc>
                <a:spcPct val="100000"/>
              </a:lnSpc>
              <a:spcBef>
                <a:spcPts val="900"/>
              </a:spcBef>
              <a:spcAft>
                <a:spcPts val="0"/>
              </a:spcAft>
              <a:buClr>
                <a:srgbClr val="FFFFFF"/>
              </a:buClr>
              <a:buSzPts val="5500"/>
              <a:buFont typeface="Helvetica Neue"/>
              <a:buNone/>
              <a:defRPr sz="2750"/>
            </a:lvl4pPr>
            <a:lvl5pPr marL="1143000" lvl="4" indent="-114300" algn="l" rtl="0">
              <a:lnSpc>
                <a:spcPct val="100000"/>
              </a:lnSpc>
              <a:spcBef>
                <a:spcPts val="900"/>
              </a:spcBef>
              <a:spcAft>
                <a:spcPts val="0"/>
              </a:spcAft>
              <a:buClr>
                <a:srgbClr val="FFFFFF"/>
              </a:buClr>
              <a:buSzPts val="5500"/>
              <a:buFont typeface="Helvetica Neue"/>
              <a:buNone/>
              <a:defRPr sz="2750"/>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08" name="Google Shape;308;g11839454418_0_198"/>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309"/>
        <p:cNvGrpSpPr/>
        <p:nvPr/>
      </p:nvGrpSpPr>
      <p:grpSpPr>
        <a:xfrm>
          <a:off x="0" y="0"/>
          <a:ext cx="0" cy="0"/>
          <a:chOff x="0" y="0"/>
          <a:chExt cx="0" cy="0"/>
        </a:xfrm>
      </p:grpSpPr>
      <p:sp>
        <p:nvSpPr>
          <p:cNvPr id="310" name="Google Shape;310;g11839454418_0_203"/>
          <p:cNvSpPr txBox="1">
            <a:spLocks noGrp="1"/>
          </p:cNvSpPr>
          <p:nvPr>
            <p:ph type="body" idx="1"/>
          </p:nvPr>
        </p:nvSpPr>
        <p:spPr>
          <a:xfrm>
            <a:off x="603250" y="2460422"/>
            <a:ext cx="10985550" cy="1937100"/>
          </a:xfrm>
          <a:prstGeom prst="rect">
            <a:avLst/>
          </a:prstGeom>
          <a:noFill/>
          <a:ln>
            <a:noFill/>
          </a:ln>
        </p:spPr>
        <p:txBody>
          <a:bodyPr spcFirstLastPara="1" wrap="square" lIns="50800" tIns="50800" rIns="50800" bIns="50800" anchor="ctr" anchorCtr="0">
            <a:normAutofit/>
          </a:bodyPr>
          <a:lstStyle>
            <a:lvl1pPr marL="228600" lvl="0" indent="-114300" algn="ctr" rtl="0">
              <a:lnSpc>
                <a:spcPct val="80000"/>
              </a:lnSpc>
              <a:spcBef>
                <a:spcPts val="0"/>
              </a:spcBef>
              <a:spcAft>
                <a:spcPts val="0"/>
              </a:spcAft>
              <a:buClr>
                <a:srgbClr val="FFFFFF"/>
              </a:buClr>
              <a:buSzPts val="11600"/>
              <a:buFont typeface="Helvetica Neue"/>
              <a:buNone/>
              <a:defRPr sz="5800">
                <a:latin typeface="Helvetica Neue"/>
                <a:ea typeface="Helvetica Neue"/>
                <a:cs typeface="Helvetica Neue"/>
                <a:sym typeface="Helvetica Neue"/>
              </a:defRPr>
            </a:lvl1pPr>
            <a:lvl2pPr marL="457200" lvl="1" indent="-114300" algn="ctr" rtl="0">
              <a:lnSpc>
                <a:spcPct val="80000"/>
              </a:lnSpc>
              <a:spcBef>
                <a:spcPts val="0"/>
              </a:spcBef>
              <a:spcAft>
                <a:spcPts val="0"/>
              </a:spcAft>
              <a:buClr>
                <a:srgbClr val="FFFFFF"/>
              </a:buClr>
              <a:buSzPts val="11600"/>
              <a:buFont typeface="Helvetica Neue"/>
              <a:buNone/>
              <a:defRPr sz="5800">
                <a:latin typeface="Helvetica Neue"/>
                <a:ea typeface="Helvetica Neue"/>
                <a:cs typeface="Helvetica Neue"/>
                <a:sym typeface="Helvetica Neue"/>
              </a:defRPr>
            </a:lvl2pPr>
            <a:lvl3pPr marL="685800" lvl="2" indent="-114300" algn="ctr" rtl="0">
              <a:lnSpc>
                <a:spcPct val="80000"/>
              </a:lnSpc>
              <a:spcBef>
                <a:spcPts val="0"/>
              </a:spcBef>
              <a:spcAft>
                <a:spcPts val="0"/>
              </a:spcAft>
              <a:buClr>
                <a:srgbClr val="FFFFFF"/>
              </a:buClr>
              <a:buSzPts val="11600"/>
              <a:buFont typeface="Helvetica Neue"/>
              <a:buNone/>
              <a:defRPr sz="5800">
                <a:latin typeface="Helvetica Neue"/>
                <a:ea typeface="Helvetica Neue"/>
                <a:cs typeface="Helvetica Neue"/>
                <a:sym typeface="Helvetica Neue"/>
              </a:defRPr>
            </a:lvl3pPr>
            <a:lvl4pPr marL="914400" lvl="3" indent="-114300" algn="ctr" rtl="0">
              <a:lnSpc>
                <a:spcPct val="80000"/>
              </a:lnSpc>
              <a:spcBef>
                <a:spcPts val="0"/>
              </a:spcBef>
              <a:spcAft>
                <a:spcPts val="0"/>
              </a:spcAft>
              <a:buClr>
                <a:srgbClr val="FFFFFF"/>
              </a:buClr>
              <a:buSzPts val="11600"/>
              <a:buFont typeface="Helvetica Neue"/>
              <a:buNone/>
              <a:defRPr sz="5800">
                <a:latin typeface="Helvetica Neue"/>
                <a:ea typeface="Helvetica Neue"/>
                <a:cs typeface="Helvetica Neue"/>
                <a:sym typeface="Helvetica Neue"/>
              </a:defRPr>
            </a:lvl4pPr>
            <a:lvl5pPr marL="1143000" lvl="4" indent="-114300" algn="ctr" rtl="0">
              <a:lnSpc>
                <a:spcPct val="80000"/>
              </a:lnSpc>
              <a:spcBef>
                <a:spcPts val="0"/>
              </a:spcBef>
              <a:spcAft>
                <a:spcPts val="0"/>
              </a:spcAft>
              <a:buClr>
                <a:srgbClr val="FFFFFF"/>
              </a:buClr>
              <a:buSzPts val="11600"/>
              <a:buFont typeface="Helvetica Neue"/>
              <a:buNone/>
              <a:defRPr sz="5800">
                <a:latin typeface="Helvetica Neue"/>
                <a:ea typeface="Helvetica Neue"/>
                <a:cs typeface="Helvetica Neue"/>
                <a:sym typeface="Helvetica Neue"/>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11" name="Google Shape;311;g11839454418_0_203"/>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312"/>
        <p:cNvGrpSpPr/>
        <p:nvPr/>
      </p:nvGrpSpPr>
      <p:grpSpPr>
        <a:xfrm>
          <a:off x="0" y="0"/>
          <a:ext cx="0" cy="0"/>
          <a:chOff x="0" y="0"/>
          <a:chExt cx="0" cy="0"/>
        </a:xfrm>
      </p:grpSpPr>
      <p:sp>
        <p:nvSpPr>
          <p:cNvPr id="313" name="Google Shape;313;g11839454418_0_206"/>
          <p:cNvSpPr txBox="1">
            <a:spLocks noGrp="1"/>
          </p:cNvSpPr>
          <p:nvPr>
            <p:ph type="body" idx="1"/>
          </p:nvPr>
        </p:nvSpPr>
        <p:spPr>
          <a:xfrm>
            <a:off x="603250" y="4131090"/>
            <a:ext cx="10985550" cy="467400"/>
          </a:xfrm>
          <a:prstGeom prst="rect">
            <a:avLst/>
          </a:prstGeom>
          <a:noFill/>
          <a:ln>
            <a:noFill/>
          </a:ln>
        </p:spPr>
        <p:txBody>
          <a:bodyPr spcFirstLastPara="1" wrap="square" lIns="45700" tIns="45700" rIns="45700" bIns="45700" anchor="t" anchorCtr="0">
            <a:normAutofit/>
          </a:bodyPr>
          <a:lstStyle>
            <a:lvl1pPr marL="228600" lvl="0" indent="-114300" algn="ctr" rtl="0">
              <a:lnSpc>
                <a:spcPct val="100000"/>
              </a:lnSpc>
              <a:spcBef>
                <a:spcPts val="0"/>
              </a:spcBef>
              <a:spcAft>
                <a:spcPts val="0"/>
              </a:spcAft>
              <a:buClr>
                <a:srgbClr val="FFFFFF"/>
              </a:buClr>
              <a:buSzPts val="5500"/>
              <a:buFont typeface="Helvetica Neue"/>
              <a:buNone/>
              <a:defRPr sz="275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14" name="Google Shape;314;g11839454418_0_206"/>
          <p:cNvSpPr txBox="1">
            <a:spLocks noGrp="1"/>
          </p:cNvSpPr>
          <p:nvPr>
            <p:ph type="body" idx="2"/>
          </p:nvPr>
        </p:nvSpPr>
        <p:spPr>
          <a:xfrm>
            <a:off x="603250" y="467629"/>
            <a:ext cx="10985550" cy="3679500"/>
          </a:xfrm>
          <a:prstGeom prst="rect">
            <a:avLst/>
          </a:prstGeom>
          <a:noFill/>
          <a:ln>
            <a:noFill/>
          </a:ln>
        </p:spPr>
        <p:txBody>
          <a:bodyPr spcFirstLastPara="1" wrap="square" lIns="50800" tIns="50800" rIns="50800" bIns="50800" anchor="b" anchorCtr="0">
            <a:normAutofit/>
          </a:bodyPr>
          <a:lstStyle>
            <a:lvl1pPr marL="228600" lvl="0" indent="-114300" algn="ctr" rtl="0">
              <a:lnSpc>
                <a:spcPct val="80000"/>
              </a:lnSpc>
              <a:spcBef>
                <a:spcPts val="0"/>
              </a:spcBef>
              <a:spcAft>
                <a:spcPts val="0"/>
              </a:spcAft>
              <a:buClr>
                <a:srgbClr val="FFFFFF"/>
              </a:buClr>
              <a:buSzPts val="25000"/>
              <a:buFont typeface="Helvetica Neue"/>
              <a:buNone/>
              <a:defRPr sz="12500" b="1"/>
            </a:lvl1pPr>
            <a:lvl2pPr marL="457200" lvl="1" indent="-114300" algn="ctr" rtl="0">
              <a:lnSpc>
                <a:spcPct val="80000"/>
              </a:lnSpc>
              <a:spcBef>
                <a:spcPts val="0"/>
              </a:spcBef>
              <a:spcAft>
                <a:spcPts val="0"/>
              </a:spcAft>
              <a:buClr>
                <a:srgbClr val="FFFFFF"/>
              </a:buClr>
              <a:buSzPts val="25000"/>
              <a:buFont typeface="Helvetica Neue"/>
              <a:buNone/>
              <a:defRPr sz="12500" b="1"/>
            </a:lvl2pPr>
            <a:lvl3pPr marL="685800" lvl="2" indent="-114300" algn="ctr" rtl="0">
              <a:lnSpc>
                <a:spcPct val="80000"/>
              </a:lnSpc>
              <a:spcBef>
                <a:spcPts val="0"/>
              </a:spcBef>
              <a:spcAft>
                <a:spcPts val="0"/>
              </a:spcAft>
              <a:buClr>
                <a:srgbClr val="FFFFFF"/>
              </a:buClr>
              <a:buSzPts val="25000"/>
              <a:buFont typeface="Helvetica Neue"/>
              <a:buNone/>
              <a:defRPr sz="12500" b="1"/>
            </a:lvl3pPr>
            <a:lvl4pPr marL="914400" lvl="3" indent="-114300" algn="ctr" rtl="0">
              <a:lnSpc>
                <a:spcPct val="80000"/>
              </a:lnSpc>
              <a:spcBef>
                <a:spcPts val="0"/>
              </a:spcBef>
              <a:spcAft>
                <a:spcPts val="0"/>
              </a:spcAft>
              <a:buClr>
                <a:srgbClr val="FFFFFF"/>
              </a:buClr>
              <a:buSzPts val="25000"/>
              <a:buFont typeface="Helvetica Neue"/>
              <a:buNone/>
              <a:defRPr sz="12500" b="1"/>
            </a:lvl4pPr>
            <a:lvl5pPr marL="1143000" lvl="4" indent="-114300" algn="ctr" rtl="0">
              <a:lnSpc>
                <a:spcPct val="80000"/>
              </a:lnSpc>
              <a:spcBef>
                <a:spcPts val="0"/>
              </a:spcBef>
              <a:spcAft>
                <a:spcPts val="0"/>
              </a:spcAft>
              <a:buClr>
                <a:srgbClr val="FFFFFF"/>
              </a:buClr>
              <a:buSzPts val="25000"/>
              <a:buFont typeface="Helvetica Neue"/>
              <a:buNone/>
              <a:defRPr sz="12500" b="1"/>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15" name="Google Shape;315;g11839454418_0_206"/>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6"/>
        <p:cNvGrpSpPr/>
        <p:nvPr/>
      </p:nvGrpSpPr>
      <p:grpSpPr>
        <a:xfrm>
          <a:off x="0" y="0"/>
          <a:ext cx="0" cy="0"/>
          <a:chOff x="0" y="0"/>
          <a:chExt cx="0" cy="0"/>
        </a:xfrm>
      </p:grpSpPr>
      <p:sp>
        <p:nvSpPr>
          <p:cNvPr id="317" name="Google Shape;317;g11839454418_0_210"/>
          <p:cNvSpPr txBox="1">
            <a:spLocks noGrp="1"/>
          </p:cNvSpPr>
          <p:nvPr>
            <p:ph type="body" idx="1"/>
          </p:nvPr>
        </p:nvSpPr>
        <p:spPr>
          <a:xfrm>
            <a:off x="1240413" y="5337727"/>
            <a:ext cx="10074600" cy="31845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FFFFFF"/>
              </a:buClr>
              <a:buSzPts val="3600"/>
              <a:buFont typeface="Helvetica Neue"/>
              <a:buNone/>
              <a:defRPr sz="1800" b="1"/>
            </a:lvl1pPr>
            <a:lvl2pPr marL="457200" lvl="1" indent="-184595" algn="l" rtl="0">
              <a:lnSpc>
                <a:spcPct val="90000"/>
              </a:lnSpc>
              <a:spcBef>
                <a:spcPts val="2250"/>
              </a:spcBef>
              <a:spcAft>
                <a:spcPts val="0"/>
              </a:spcAft>
              <a:buClr>
                <a:srgbClr val="FFFFFF"/>
              </a:buClr>
              <a:buSzPts val="2214"/>
              <a:buChar char="•"/>
              <a:defRPr/>
            </a:lvl2pPr>
            <a:lvl3pPr marL="685800" lvl="2" indent="-184595" algn="l" rtl="0">
              <a:lnSpc>
                <a:spcPct val="90000"/>
              </a:lnSpc>
              <a:spcBef>
                <a:spcPts val="2250"/>
              </a:spcBef>
              <a:spcAft>
                <a:spcPts val="0"/>
              </a:spcAft>
              <a:buClr>
                <a:srgbClr val="FFFFFF"/>
              </a:buClr>
              <a:buSzPts val="2214"/>
              <a:buChar char="•"/>
              <a:defRPr/>
            </a:lvl3pPr>
            <a:lvl4pPr marL="914400" lvl="3" indent="-184595" algn="l" rtl="0">
              <a:lnSpc>
                <a:spcPct val="90000"/>
              </a:lnSpc>
              <a:spcBef>
                <a:spcPts val="2250"/>
              </a:spcBef>
              <a:spcAft>
                <a:spcPts val="0"/>
              </a:spcAft>
              <a:buClr>
                <a:srgbClr val="FFFFFF"/>
              </a:buClr>
              <a:buSzPts val="2214"/>
              <a:buChar char="•"/>
              <a:defRPr/>
            </a:lvl4pPr>
            <a:lvl5pPr marL="1143000" lvl="4" indent="-184595" algn="l" rtl="0">
              <a:lnSpc>
                <a:spcPct val="90000"/>
              </a:lnSpc>
              <a:spcBef>
                <a:spcPts val="2250"/>
              </a:spcBef>
              <a:spcAft>
                <a:spcPts val="0"/>
              </a:spcAft>
              <a:buClr>
                <a:srgbClr val="FFFFFF"/>
              </a:buClr>
              <a:buSzPts val="2214"/>
              <a:buChar char="•"/>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18" name="Google Shape;318;g11839454418_0_210"/>
          <p:cNvSpPr txBox="1">
            <a:spLocks noGrp="1"/>
          </p:cNvSpPr>
          <p:nvPr>
            <p:ph type="body" idx="2"/>
          </p:nvPr>
        </p:nvSpPr>
        <p:spPr>
          <a:xfrm>
            <a:off x="876962" y="2469930"/>
            <a:ext cx="10438050" cy="1918200"/>
          </a:xfrm>
          <a:prstGeom prst="rect">
            <a:avLst/>
          </a:prstGeom>
          <a:noFill/>
          <a:ln>
            <a:noFill/>
          </a:ln>
        </p:spPr>
        <p:txBody>
          <a:bodyPr spcFirstLastPara="1" wrap="square" lIns="50800" tIns="50800" rIns="50800" bIns="50800" anchor="ctr" anchorCtr="0">
            <a:normAutofit/>
          </a:bodyPr>
          <a:lstStyle>
            <a:lvl1pPr marL="228600" lvl="0" indent="-114300" algn="l" rtl="0">
              <a:lnSpc>
                <a:spcPct val="90000"/>
              </a:lnSpc>
              <a:spcBef>
                <a:spcPts val="0"/>
              </a:spcBef>
              <a:spcAft>
                <a:spcPts val="0"/>
              </a:spcAft>
              <a:buClr>
                <a:srgbClr val="FFFFFF"/>
              </a:buClr>
              <a:buSzPts val="8500"/>
              <a:buFont typeface="Helvetica Neue"/>
              <a:buNone/>
              <a:defRPr sz="4250">
                <a:latin typeface="Helvetica Neue"/>
                <a:ea typeface="Helvetica Neue"/>
                <a:cs typeface="Helvetica Neue"/>
                <a:sym typeface="Helvetica Neue"/>
              </a:defRPr>
            </a:lvl1pPr>
            <a:lvl2pPr marL="457200" lvl="1" indent="-114300" algn="l" rtl="0">
              <a:lnSpc>
                <a:spcPct val="90000"/>
              </a:lnSpc>
              <a:spcBef>
                <a:spcPts val="0"/>
              </a:spcBef>
              <a:spcAft>
                <a:spcPts val="0"/>
              </a:spcAft>
              <a:buClr>
                <a:srgbClr val="FFFFFF"/>
              </a:buClr>
              <a:buSzPts val="8500"/>
              <a:buFont typeface="Helvetica Neue"/>
              <a:buNone/>
              <a:defRPr sz="4250">
                <a:latin typeface="Helvetica Neue"/>
                <a:ea typeface="Helvetica Neue"/>
                <a:cs typeface="Helvetica Neue"/>
                <a:sym typeface="Helvetica Neue"/>
              </a:defRPr>
            </a:lvl2pPr>
            <a:lvl3pPr marL="685800" lvl="2" indent="-114300" algn="l" rtl="0">
              <a:lnSpc>
                <a:spcPct val="90000"/>
              </a:lnSpc>
              <a:spcBef>
                <a:spcPts val="0"/>
              </a:spcBef>
              <a:spcAft>
                <a:spcPts val="0"/>
              </a:spcAft>
              <a:buClr>
                <a:srgbClr val="FFFFFF"/>
              </a:buClr>
              <a:buSzPts val="8500"/>
              <a:buFont typeface="Helvetica Neue"/>
              <a:buNone/>
              <a:defRPr sz="4250">
                <a:latin typeface="Helvetica Neue"/>
                <a:ea typeface="Helvetica Neue"/>
                <a:cs typeface="Helvetica Neue"/>
                <a:sym typeface="Helvetica Neue"/>
              </a:defRPr>
            </a:lvl3pPr>
            <a:lvl4pPr marL="914400" lvl="3" indent="-114300" algn="l" rtl="0">
              <a:lnSpc>
                <a:spcPct val="90000"/>
              </a:lnSpc>
              <a:spcBef>
                <a:spcPts val="0"/>
              </a:spcBef>
              <a:spcAft>
                <a:spcPts val="0"/>
              </a:spcAft>
              <a:buClr>
                <a:srgbClr val="FFFFFF"/>
              </a:buClr>
              <a:buSzPts val="8500"/>
              <a:buFont typeface="Helvetica Neue"/>
              <a:buNone/>
              <a:defRPr sz="4250">
                <a:latin typeface="Helvetica Neue"/>
                <a:ea typeface="Helvetica Neue"/>
                <a:cs typeface="Helvetica Neue"/>
                <a:sym typeface="Helvetica Neue"/>
              </a:defRPr>
            </a:lvl4pPr>
            <a:lvl5pPr marL="1143000" lvl="4" indent="-114300" algn="l" rtl="0">
              <a:lnSpc>
                <a:spcPct val="90000"/>
              </a:lnSpc>
              <a:spcBef>
                <a:spcPts val="0"/>
              </a:spcBef>
              <a:spcAft>
                <a:spcPts val="0"/>
              </a:spcAft>
              <a:buClr>
                <a:srgbClr val="FFFFFF"/>
              </a:buClr>
              <a:buSzPts val="8500"/>
              <a:buFont typeface="Helvetica Neue"/>
              <a:buNone/>
              <a:defRPr sz="4250">
                <a:latin typeface="Helvetica Neue"/>
                <a:ea typeface="Helvetica Neue"/>
                <a:cs typeface="Helvetica Neue"/>
                <a:sym typeface="Helvetica Neue"/>
              </a:defRPr>
            </a:lvl5pPr>
            <a:lvl6pPr marL="1371600" lvl="5" indent="-184595" algn="l" rtl="0">
              <a:lnSpc>
                <a:spcPct val="90000"/>
              </a:lnSpc>
              <a:spcBef>
                <a:spcPts val="2250"/>
              </a:spcBef>
              <a:spcAft>
                <a:spcPts val="0"/>
              </a:spcAft>
              <a:buClr>
                <a:srgbClr val="FFFFFF"/>
              </a:buClr>
              <a:buSzPts val="2214"/>
              <a:buChar char="•"/>
              <a:defRPr/>
            </a:lvl6pPr>
            <a:lvl7pPr marL="1600200" lvl="6" indent="-184595" algn="l" rtl="0">
              <a:lnSpc>
                <a:spcPct val="90000"/>
              </a:lnSpc>
              <a:spcBef>
                <a:spcPts val="2250"/>
              </a:spcBef>
              <a:spcAft>
                <a:spcPts val="0"/>
              </a:spcAft>
              <a:buClr>
                <a:srgbClr val="FFFFFF"/>
              </a:buClr>
              <a:buSzPts val="2214"/>
              <a:buChar char="•"/>
              <a:defRPr/>
            </a:lvl7pPr>
            <a:lvl8pPr marL="1828800" lvl="7" indent="-184595" algn="l" rtl="0">
              <a:lnSpc>
                <a:spcPct val="90000"/>
              </a:lnSpc>
              <a:spcBef>
                <a:spcPts val="2250"/>
              </a:spcBef>
              <a:spcAft>
                <a:spcPts val="0"/>
              </a:spcAft>
              <a:buClr>
                <a:srgbClr val="FFFFFF"/>
              </a:buClr>
              <a:buSzPts val="2214"/>
              <a:buChar char="•"/>
              <a:defRPr/>
            </a:lvl8pPr>
            <a:lvl9pPr marL="2057400" lvl="8" indent="-184595" algn="l" rtl="0">
              <a:lnSpc>
                <a:spcPct val="90000"/>
              </a:lnSpc>
              <a:spcBef>
                <a:spcPts val="2250"/>
              </a:spcBef>
              <a:spcAft>
                <a:spcPts val="0"/>
              </a:spcAft>
              <a:buClr>
                <a:srgbClr val="FFFFFF"/>
              </a:buClr>
              <a:buSzPts val="2214"/>
              <a:buChar char="•"/>
              <a:defRPr/>
            </a:lvl9pPr>
          </a:lstStyle>
          <a:p>
            <a:endParaRPr/>
          </a:p>
        </p:txBody>
      </p:sp>
      <p:sp>
        <p:nvSpPr>
          <p:cNvPr id="319" name="Google Shape;319;g11839454418_0_210"/>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20"/>
        <p:cNvGrpSpPr/>
        <p:nvPr/>
      </p:nvGrpSpPr>
      <p:grpSpPr>
        <a:xfrm>
          <a:off x="0" y="0"/>
          <a:ext cx="0" cy="0"/>
          <a:chOff x="0" y="0"/>
          <a:chExt cx="0" cy="0"/>
        </a:xfrm>
      </p:grpSpPr>
      <p:sp>
        <p:nvSpPr>
          <p:cNvPr id="321" name="Google Shape;321;g11839454418_0_214"/>
          <p:cNvSpPr>
            <a:spLocks noGrp="1"/>
          </p:cNvSpPr>
          <p:nvPr>
            <p:ph type="pic" idx="2"/>
          </p:nvPr>
        </p:nvSpPr>
        <p:spPr>
          <a:xfrm>
            <a:off x="7715250" y="3542705"/>
            <a:ext cx="4063950" cy="2705100"/>
          </a:xfrm>
          <a:prstGeom prst="rect">
            <a:avLst/>
          </a:prstGeom>
          <a:noFill/>
          <a:ln>
            <a:noFill/>
          </a:ln>
        </p:spPr>
      </p:sp>
      <p:sp>
        <p:nvSpPr>
          <p:cNvPr id="322" name="Google Shape;322;g11839454418_0_214"/>
          <p:cNvSpPr>
            <a:spLocks noGrp="1"/>
          </p:cNvSpPr>
          <p:nvPr>
            <p:ph type="pic" idx="3"/>
          </p:nvPr>
        </p:nvSpPr>
        <p:spPr>
          <a:xfrm>
            <a:off x="-1466850" y="635000"/>
            <a:ext cx="11349600" cy="5638800"/>
          </a:xfrm>
          <a:prstGeom prst="rect">
            <a:avLst/>
          </a:prstGeom>
          <a:noFill/>
          <a:ln>
            <a:noFill/>
          </a:ln>
        </p:spPr>
      </p:sp>
      <p:sp>
        <p:nvSpPr>
          <p:cNvPr id="323" name="Google Shape;323;g11839454418_0_214"/>
          <p:cNvSpPr>
            <a:spLocks noGrp="1"/>
          </p:cNvSpPr>
          <p:nvPr>
            <p:ph type="pic" idx="4"/>
          </p:nvPr>
        </p:nvSpPr>
        <p:spPr>
          <a:xfrm>
            <a:off x="7715250" y="635000"/>
            <a:ext cx="4063950" cy="2705100"/>
          </a:xfrm>
          <a:prstGeom prst="rect">
            <a:avLst/>
          </a:prstGeom>
          <a:noFill/>
          <a:ln>
            <a:noFill/>
          </a:ln>
        </p:spPr>
      </p:sp>
      <p:sp>
        <p:nvSpPr>
          <p:cNvPr id="324" name="Google Shape;324;g11839454418_0_214"/>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325"/>
        <p:cNvGrpSpPr/>
        <p:nvPr/>
      </p:nvGrpSpPr>
      <p:grpSpPr>
        <a:xfrm>
          <a:off x="0" y="0"/>
          <a:ext cx="0" cy="0"/>
          <a:chOff x="0" y="0"/>
          <a:chExt cx="0" cy="0"/>
        </a:xfrm>
      </p:grpSpPr>
      <p:sp>
        <p:nvSpPr>
          <p:cNvPr id="326" name="Google Shape;326;g11839454418_0_219"/>
          <p:cNvSpPr>
            <a:spLocks noGrp="1"/>
          </p:cNvSpPr>
          <p:nvPr>
            <p:ph type="pic" idx="2"/>
          </p:nvPr>
        </p:nvSpPr>
        <p:spPr>
          <a:xfrm>
            <a:off x="-755650" y="-1860550"/>
            <a:ext cx="14255700" cy="9515100"/>
          </a:xfrm>
          <a:prstGeom prst="rect">
            <a:avLst/>
          </a:prstGeom>
          <a:noFill/>
          <a:ln>
            <a:noFill/>
          </a:ln>
        </p:spPr>
      </p:sp>
      <p:sp>
        <p:nvSpPr>
          <p:cNvPr id="327" name="Google Shape;327;g11839454418_0_219"/>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3.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1F3864"/>
            </a:gs>
            <a:gs pos="51000">
              <a:srgbClr val="2F5496"/>
            </a:gs>
            <a:gs pos="100000">
              <a:srgbClr val="1F3864"/>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Times New Roman"/>
              <a:buNone/>
              <a:defRPr sz="4400" b="1" i="0" u="none" strike="noStrike" cap="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DF86A-49B7-4684-B86A-88B9CFB8ABE8}" type="datetimeFigureOut">
              <a:rPr lang="en-US" smtClean="0"/>
              <a:t>3/2/2023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89E0D-4286-4B8C-97F4-EB89454CD5A5}" type="slidenum">
              <a:rPr lang="en-US" smtClean="0"/>
              <a:t>‹#›</a:t>
            </a:fld>
            <a:endParaRPr lang="en-US"/>
          </a:p>
        </p:txBody>
      </p:sp>
    </p:spTree>
    <p:extLst>
      <p:ext uri="{BB962C8B-B14F-4D97-AF65-F5344CB8AC3E}">
        <p14:creationId xmlns:p14="http://schemas.microsoft.com/office/powerpoint/2010/main" val="339889763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1F3864"/>
            </a:gs>
            <a:gs pos="51000">
              <a:srgbClr val="2F5496"/>
            </a:gs>
            <a:gs pos="100000">
              <a:srgbClr val="1F3864"/>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Times New Roman"/>
              <a:buNone/>
              <a:defRPr sz="4400" b="1" i="0" u="none" strike="noStrike" cap="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400212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5"/>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C0E7DF7-8724-4C66-99DE-BD9E8DBFF430}" type="datetimeFigureOut">
              <a:rPr lang="en-US" smtClean="0"/>
              <a:t>3/2/2023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FEB0486-683C-4BE0-BFF7-2D1667E0559E}" type="slidenum">
              <a:rPr lang="en-US" smtClean="0"/>
              <a:t>‹#›</a:t>
            </a:fld>
            <a:endParaRPr lang="en-US"/>
          </a:p>
        </p:txBody>
      </p:sp>
    </p:spTree>
    <p:extLst>
      <p:ext uri="{BB962C8B-B14F-4D97-AF65-F5344CB8AC3E}">
        <p14:creationId xmlns:p14="http://schemas.microsoft.com/office/powerpoint/2010/main" val="21403059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28" r:id="rId10"/>
    <p:sldLayoutId id="2147483729" r:id="rId11"/>
  </p:sldLayoutIdLst>
  <p:txStyles>
    <p:titleStyle>
      <a:lvl1pPr algn="l" defTabSz="914377"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75" indent="-182875" algn="l" defTabSz="914377"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189"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02"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15"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28"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599960"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53"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945"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38"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body" idx="1"/>
          </p:nvPr>
        </p:nvSpPr>
        <p:spPr>
          <a:xfrm>
            <a:off x="598167" y="1467033"/>
            <a:ext cx="113608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7" name="Google Shape;7;p16"/>
          <p:cNvSpPr txBox="1">
            <a:spLocks noGrp="1"/>
          </p:cNvSpPr>
          <p:nvPr>
            <p:ph type="sldNum" idx="12"/>
          </p:nvPr>
        </p:nvSpPr>
        <p:spPr>
          <a:xfrm>
            <a:off x="316344" y="6143189"/>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333"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solidFill>
                <a:srgbClr val="999999"/>
              </a:solidFill>
            </a:endParaRPr>
          </a:p>
        </p:txBody>
      </p:sp>
      <p:pic>
        <p:nvPicPr>
          <p:cNvPr id="8" name="Google Shape;8;p16"/>
          <p:cNvPicPr preferRelativeResize="0"/>
          <p:nvPr/>
        </p:nvPicPr>
        <p:blipFill rotWithShape="1">
          <a:blip r:embed="rId13">
            <a:alphaModFix/>
          </a:blip>
          <a:srcRect/>
          <a:stretch/>
        </p:blipFill>
        <p:spPr>
          <a:xfrm>
            <a:off x="9246523" y="5903434"/>
            <a:ext cx="2712444" cy="904133"/>
          </a:xfrm>
          <a:prstGeom prst="rect">
            <a:avLst/>
          </a:prstGeom>
          <a:noFill/>
          <a:ln>
            <a:noFill/>
          </a:ln>
        </p:spPr>
      </p:pic>
      <p:sp>
        <p:nvSpPr>
          <p:cNvPr id="9" name="Google Shape;9;p16"/>
          <p:cNvSpPr txBox="1">
            <a:spLocks noGrp="1"/>
          </p:cNvSpPr>
          <p:nvPr>
            <p:ph type="title"/>
          </p:nvPr>
        </p:nvSpPr>
        <p:spPr>
          <a:xfrm>
            <a:off x="598333" y="5545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657" r:id="rId9"/>
    <p:sldLayoutId id="214748370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1"/>
        <p:cNvGrpSpPr/>
        <p:nvPr/>
      </p:nvGrpSpPr>
      <p:grpSpPr>
        <a:xfrm>
          <a:off x="0" y="0"/>
          <a:ext cx="0" cy="0"/>
          <a:chOff x="0" y="0"/>
          <a:chExt cx="0" cy="0"/>
        </a:xfrm>
      </p:grpSpPr>
      <p:sp>
        <p:nvSpPr>
          <p:cNvPr id="252" name="Google Shape;252;g11839454418_0_145"/>
          <p:cNvSpPr txBox="1">
            <a:spLocks noGrp="1"/>
          </p:cNvSpPr>
          <p:nvPr>
            <p:ph type="title"/>
          </p:nvPr>
        </p:nvSpPr>
        <p:spPr>
          <a:xfrm>
            <a:off x="603250" y="476250"/>
            <a:ext cx="10985550" cy="716550"/>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8500"/>
              <a:buFont typeface="Helvetica Neue"/>
              <a:buNone/>
              <a:defRPr sz="8500" b="1" i="0" u="none" strike="noStrike" cap="none">
                <a:solidFill>
                  <a:srgbClr val="FFFFFF"/>
                </a:solidFill>
                <a:latin typeface="Helvetica Neue"/>
                <a:ea typeface="Helvetica Neue"/>
                <a:cs typeface="Helvetica Neue"/>
                <a:sym typeface="Helvetica Neue"/>
              </a:defRPr>
            </a:lvl9pPr>
          </a:lstStyle>
          <a:p>
            <a:endParaRPr/>
          </a:p>
        </p:txBody>
      </p:sp>
      <p:sp>
        <p:nvSpPr>
          <p:cNvPr id="253" name="Google Shape;253;g11839454418_0_145"/>
          <p:cNvSpPr txBox="1">
            <a:spLocks noGrp="1"/>
          </p:cNvSpPr>
          <p:nvPr>
            <p:ph type="body" idx="1"/>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FFFFFF"/>
              </a:buClr>
              <a:buSzPts val="5904"/>
              <a:buFont typeface="Helvetica Neue"/>
              <a:buChar char="•"/>
              <a:defRPr sz="4800" b="0" i="0" u="none" strike="noStrike" cap="none">
                <a:solidFill>
                  <a:srgbClr val="FFFFFF"/>
                </a:solidFill>
                <a:latin typeface="Helvetica Neue"/>
                <a:ea typeface="Helvetica Neue"/>
                <a:cs typeface="Helvetica Neue"/>
                <a:sym typeface="Helvetica Neue"/>
              </a:defRPr>
            </a:lvl9pPr>
          </a:lstStyle>
          <a:p>
            <a:endParaRPr/>
          </a:p>
        </p:txBody>
      </p:sp>
      <p:sp>
        <p:nvSpPr>
          <p:cNvPr id="254" name="Google Shape;254;g11839454418_0_145"/>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18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7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9E_1E201A1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hyperlink" Target="https://lis.virginia.gov/cgi-bin/legp604.exe?221+ful+HB419" TargetMode="External"/><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F3864"/>
            </a:gs>
            <a:gs pos="51000">
              <a:srgbClr val="2F5496"/>
            </a:gs>
            <a:gs pos="100000">
              <a:srgbClr val="1F3864"/>
            </a:gs>
          </a:gsLst>
          <a:path path="circle">
            <a:fillToRect l="100000" t="100000"/>
          </a:path>
          <a:tileRect r="-100000" b="-100000"/>
        </a:gradFill>
        <a:effectLst/>
      </p:bgPr>
    </p:bg>
    <p:spTree>
      <p:nvGrpSpPr>
        <p:cNvPr id="1" name="Shape 88"/>
        <p:cNvGrpSpPr/>
        <p:nvPr/>
      </p:nvGrpSpPr>
      <p:grpSpPr>
        <a:xfrm>
          <a:off x="0" y="0"/>
          <a:ext cx="0" cy="0"/>
          <a:chOff x="0" y="0"/>
          <a:chExt cx="0" cy="0"/>
        </a:xfrm>
      </p:grpSpPr>
      <p:pic>
        <p:nvPicPr>
          <p:cNvPr id="90" name="Google Shape;90;p1" descr="A picture containing person, indoor, group, ball&#10;&#10;Description automatically generated"/>
          <p:cNvPicPr preferRelativeResize="0"/>
          <p:nvPr/>
        </p:nvPicPr>
        <p:blipFill rotWithShape="1">
          <a:blip r:embed="rId3">
            <a:alphaModFix/>
          </a:blip>
          <a:srcRect l="2951" r="3008" b="1"/>
          <a:stretch/>
        </p:blipFill>
        <p:spPr>
          <a:xfrm>
            <a:off x="7381690" y="3369326"/>
            <a:ext cx="4810310" cy="3488675"/>
          </a:xfrm>
          <a:custGeom>
            <a:avLst/>
            <a:gdLst/>
            <a:ahLst/>
            <a:cxnLst/>
            <a:rect l="l" t="t" r="r" b="b"/>
            <a:pathLst>
              <a:path w="4810310" h="3401568" extrusionOk="0">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ln>
            <a:noFill/>
          </a:ln>
        </p:spPr>
      </p:pic>
      <p:pic>
        <p:nvPicPr>
          <p:cNvPr id="91" name="Google Shape;91;p1" descr="A group of people sitting at a table&#10;&#10;Description automatically generated with low confidence"/>
          <p:cNvPicPr preferRelativeResize="0"/>
          <p:nvPr/>
        </p:nvPicPr>
        <p:blipFill rotWithShape="1">
          <a:blip r:embed="rId4">
            <a:alphaModFix/>
          </a:blip>
          <a:srcRect l="3282" r="425" b="1"/>
          <a:stretch/>
        </p:blipFill>
        <p:spPr>
          <a:xfrm>
            <a:off x="3569111" y="3394035"/>
            <a:ext cx="4626072" cy="3463966"/>
          </a:xfrm>
          <a:custGeom>
            <a:avLst/>
            <a:gdLst/>
            <a:ahLst/>
            <a:cxnLst/>
            <a:rect l="l" t="t" r="r" b="b"/>
            <a:pathLst>
              <a:path w="4925479" h="3364992" extrusionOk="0">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92" name="Google Shape;92;p1"/>
          <p:cNvSpPr txBox="1">
            <a:spLocks noGrp="1"/>
          </p:cNvSpPr>
          <p:nvPr>
            <p:ph type="subTitle" idx="1"/>
          </p:nvPr>
        </p:nvSpPr>
        <p:spPr>
          <a:xfrm>
            <a:off x="0" y="187287"/>
            <a:ext cx="4179625" cy="52031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3200"/>
              <a:buNone/>
            </a:pPr>
            <a:r>
              <a:rPr lang="en-US" sz="3200" b="1"/>
              <a:t>VDOE Updates</a:t>
            </a:r>
          </a:p>
          <a:p>
            <a:pPr marL="0" lvl="0" indent="0" algn="ctr" rtl="0">
              <a:lnSpc>
                <a:spcPct val="90000"/>
              </a:lnSpc>
              <a:spcBef>
                <a:spcPts val="1000"/>
              </a:spcBef>
              <a:spcAft>
                <a:spcPts val="0"/>
              </a:spcAft>
              <a:buClr>
                <a:schemeClr val="lt1"/>
              </a:buClr>
              <a:buSzPts val="3200"/>
              <a:buNone/>
            </a:pPr>
            <a:endParaRPr lang="en-US" b="1"/>
          </a:p>
          <a:p>
            <a:pPr marL="0" indent="0">
              <a:buSzPts val="3200"/>
            </a:pPr>
            <a:r>
              <a:rPr lang="en-US" sz="2000" b="1"/>
              <a:t>Dr. Joan Johnson,  Assistant Superintendent, Teacher Education and Licensure</a:t>
            </a:r>
          </a:p>
          <a:p>
            <a:pPr marL="0" lvl="0" indent="0" algn="ctr" rtl="0">
              <a:lnSpc>
                <a:spcPct val="90000"/>
              </a:lnSpc>
              <a:spcBef>
                <a:spcPts val="1000"/>
              </a:spcBef>
              <a:spcAft>
                <a:spcPts val="0"/>
              </a:spcAft>
              <a:buClr>
                <a:schemeClr val="lt1"/>
              </a:buClr>
              <a:buSzPts val="3200"/>
              <a:buNone/>
            </a:pPr>
            <a:endParaRPr lang="en-US" sz="1800" b="1"/>
          </a:p>
          <a:p>
            <a:pPr marL="0" indent="0">
              <a:buSzPts val="3200"/>
            </a:pPr>
            <a:r>
              <a:rPr lang="en-US" sz="2000" b="1"/>
              <a:t>Ms. Johnelle M. Torbert, Director,      Teacher Education </a:t>
            </a:r>
          </a:p>
          <a:p>
            <a:pPr marL="0" lvl="0" indent="0" algn="ctr" rtl="0">
              <a:lnSpc>
                <a:spcPct val="90000"/>
              </a:lnSpc>
              <a:spcBef>
                <a:spcPts val="1000"/>
              </a:spcBef>
              <a:spcAft>
                <a:spcPts val="0"/>
              </a:spcAft>
              <a:buClr>
                <a:schemeClr val="lt1"/>
              </a:buClr>
              <a:buSzPts val="3200"/>
              <a:buNone/>
            </a:pPr>
            <a:endParaRPr lang="en-US" sz="1800" b="1"/>
          </a:p>
          <a:p>
            <a:pPr marL="0" lvl="0" indent="0" algn="ctr" rtl="0">
              <a:lnSpc>
                <a:spcPct val="90000"/>
              </a:lnSpc>
              <a:spcBef>
                <a:spcPts val="1000"/>
              </a:spcBef>
              <a:spcAft>
                <a:spcPts val="0"/>
              </a:spcAft>
              <a:buClr>
                <a:schemeClr val="lt1"/>
              </a:buClr>
              <a:buSzPts val="3200"/>
              <a:buNone/>
            </a:pPr>
            <a:endParaRPr lang="en-US" sz="1800" b="1"/>
          </a:p>
          <a:p>
            <a:pPr marL="0" lvl="0" indent="0" algn="ctr" rtl="0">
              <a:lnSpc>
                <a:spcPct val="90000"/>
              </a:lnSpc>
              <a:spcBef>
                <a:spcPts val="1000"/>
              </a:spcBef>
              <a:spcAft>
                <a:spcPts val="0"/>
              </a:spcAft>
              <a:buClr>
                <a:schemeClr val="lt1"/>
              </a:buClr>
              <a:buSzPts val="3200"/>
              <a:buNone/>
            </a:pPr>
            <a:r>
              <a:rPr lang="en-US" sz="2800" b="1"/>
              <a:t>VACTE March 2, 2023</a:t>
            </a:r>
            <a:endParaRPr sz="2800" b="1"/>
          </a:p>
        </p:txBody>
      </p:sp>
      <p:pic>
        <p:nvPicPr>
          <p:cNvPr id="94" name="Google Shape;94;p1" descr="Logo, company name&#10;&#10;Description automatically generated"/>
          <p:cNvPicPr preferRelativeResize="0"/>
          <p:nvPr/>
        </p:nvPicPr>
        <p:blipFill rotWithShape="1">
          <a:blip r:embed="rId5">
            <a:alphaModFix/>
          </a:blip>
          <a:srcRect t="16974"/>
          <a:stretch/>
        </p:blipFill>
        <p:spPr>
          <a:xfrm>
            <a:off x="936413" y="5390477"/>
            <a:ext cx="1555200" cy="1062870"/>
          </a:xfrm>
          <a:prstGeom prst="rect">
            <a:avLst/>
          </a:prstGeom>
          <a:noFill/>
          <a:ln>
            <a:noFill/>
          </a:ln>
        </p:spPr>
      </p:pic>
      <p:pic>
        <p:nvPicPr>
          <p:cNvPr id="95" name="Google Shape;95;p1"/>
          <p:cNvPicPr preferRelativeResize="0"/>
          <p:nvPr/>
        </p:nvPicPr>
        <p:blipFill>
          <a:blip r:embed="rId6">
            <a:alphaModFix/>
          </a:blip>
          <a:stretch>
            <a:fillRect/>
          </a:stretch>
        </p:blipFill>
        <p:spPr>
          <a:xfrm>
            <a:off x="7659329" y="-29325"/>
            <a:ext cx="4532670" cy="3398651"/>
          </a:xfrm>
          <a:prstGeom prst="rect">
            <a:avLst/>
          </a:prstGeom>
          <a:noFill/>
          <a:ln>
            <a:noFill/>
          </a:ln>
        </p:spPr>
      </p:pic>
      <p:pic>
        <p:nvPicPr>
          <p:cNvPr id="89" name="Google Shape;89;p1" descr="A group of people sitting in a classroom&#10;&#10;Description automatically generated with medium confidence"/>
          <p:cNvPicPr preferRelativeResize="0"/>
          <p:nvPr/>
        </p:nvPicPr>
        <p:blipFill rotWithShape="1">
          <a:blip r:embed="rId7">
            <a:alphaModFix/>
          </a:blip>
          <a:srcRect r="2288" b="1"/>
          <a:stretch/>
        </p:blipFill>
        <p:spPr>
          <a:xfrm>
            <a:off x="3467042" y="-16966"/>
            <a:ext cx="4979304" cy="3398642"/>
          </a:xfrm>
          <a:custGeom>
            <a:avLst/>
            <a:gdLst/>
            <a:ahLst/>
            <a:cxnLst/>
            <a:rect l="l" t="t" r="r" b="b"/>
            <a:pathLst>
              <a:path w="4979304" h="3364992" extrusionOk="0">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448C"/>
        </a:solidFill>
        <a:effectLst/>
      </p:bgPr>
    </p:bg>
    <p:spTree>
      <p:nvGrpSpPr>
        <p:cNvPr id="1" name=""/>
        <p:cNvGrpSpPr/>
        <p:nvPr/>
      </p:nvGrpSpPr>
      <p:grpSpPr>
        <a:xfrm>
          <a:off x="0" y="0"/>
          <a:ext cx="0" cy="0"/>
          <a:chOff x="0" y="0"/>
          <a:chExt cx="0" cy="0"/>
        </a:xfrm>
      </p:grpSpPr>
      <p:pic>
        <p:nvPicPr>
          <p:cNvPr id="5" name="Picture 5" descr="Screenshot_20230222_111948.png">
            <a:extLst>
              <a:ext uri="{FF2B5EF4-FFF2-40B4-BE49-F238E27FC236}">
                <a16:creationId xmlns:a16="http://schemas.microsoft.com/office/drawing/2014/main" id="{A436E804-09EC-977F-9727-8E91C0186AC7}"/>
              </a:ext>
            </a:extLst>
          </p:cNvPr>
          <p:cNvPicPr>
            <a:picLocks noGrp="1" noChangeAspect="1"/>
          </p:cNvPicPr>
          <p:nvPr>
            <p:ph type="pic" idx="2"/>
          </p:nvPr>
        </p:nvPicPr>
        <p:blipFill rotWithShape="1">
          <a:blip r:embed="rId3"/>
          <a:srcRect l="9016" r="9142" b="7915"/>
          <a:stretch/>
        </p:blipFill>
        <p:spPr>
          <a:xfrm>
            <a:off x="24935" y="1075938"/>
            <a:ext cx="12068718" cy="5621519"/>
          </a:xfrm>
        </p:spPr>
      </p:pic>
      <p:sp>
        <p:nvSpPr>
          <p:cNvPr id="6" name="TextBox 5">
            <a:extLst>
              <a:ext uri="{FF2B5EF4-FFF2-40B4-BE49-F238E27FC236}">
                <a16:creationId xmlns:a16="http://schemas.microsoft.com/office/drawing/2014/main" id="{F93E2C8E-93A0-F574-5035-3B872D2F6AA3}"/>
              </a:ext>
            </a:extLst>
          </p:cNvPr>
          <p:cNvSpPr txBox="1"/>
          <p:nvPr/>
        </p:nvSpPr>
        <p:spPr>
          <a:xfrm>
            <a:off x="241609" y="297366"/>
            <a:ext cx="115693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1"/>
                </a:solidFill>
                <a:latin typeface="Times New Roman"/>
              </a:rPr>
              <a:t>Program Review and Approval System (PRAS)-</a:t>
            </a:r>
            <a:r>
              <a:rPr lang="en-US" sz="3600" b="1">
                <a:solidFill>
                  <a:schemeClr val="bg1"/>
                </a:solidFill>
                <a:latin typeface="Times New Roman"/>
              </a:rPr>
              <a:t>New Feature</a:t>
            </a:r>
          </a:p>
        </p:txBody>
      </p:sp>
      <p:sp>
        <p:nvSpPr>
          <p:cNvPr id="7" name="Oval 6">
            <a:extLst>
              <a:ext uri="{FF2B5EF4-FFF2-40B4-BE49-F238E27FC236}">
                <a16:creationId xmlns:a16="http://schemas.microsoft.com/office/drawing/2014/main" id="{89009236-F329-8ED8-E5A8-A7C3A1A0FDFC}"/>
              </a:ext>
            </a:extLst>
          </p:cNvPr>
          <p:cNvSpPr/>
          <p:nvPr/>
        </p:nvSpPr>
        <p:spPr>
          <a:xfrm>
            <a:off x="6727902" y="5482682"/>
            <a:ext cx="3280317" cy="69695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20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716C81-9182-CD8A-C930-31D8A7AECE41}"/>
              </a:ext>
            </a:extLst>
          </p:cNvPr>
          <p:cNvSpPr>
            <a:spLocks noGrp="1"/>
          </p:cNvSpPr>
          <p:nvPr>
            <p:ph type="body" idx="1"/>
          </p:nvPr>
        </p:nvSpPr>
        <p:spPr/>
        <p:txBody>
          <a:bodyPr/>
          <a:lstStyle/>
          <a:p>
            <a:endParaRPr lang="en-US"/>
          </a:p>
          <a:p>
            <a:pPr lvl="1"/>
            <a:endParaRPr lang="en-US"/>
          </a:p>
        </p:txBody>
      </p:sp>
      <p:pic>
        <p:nvPicPr>
          <p:cNvPr id="4" name="Picture 4">
            <a:extLst>
              <a:ext uri="{FF2B5EF4-FFF2-40B4-BE49-F238E27FC236}">
                <a16:creationId xmlns:a16="http://schemas.microsoft.com/office/drawing/2014/main" id="{0A95D679-BEE3-E407-0827-9B79E52F1F40}"/>
              </a:ext>
            </a:extLst>
          </p:cNvPr>
          <p:cNvPicPr>
            <a:picLocks noChangeAspect="1"/>
          </p:cNvPicPr>
          <p:nvPr/>
        </p:nvPicPr>
        <p:blipFill>
          <a:blip r:embed="rId3"/>
          <a:stretch>
            <a:fillRect/>
          </a:stretch>
        </p:blipFill>
        <p:spPr>
          <a:xfrm>
            <a:off x="2337757" y="2416832"/>
            <a:ext cx="4008407" cy="4022784"/>
          </a:xfrm>
          <a:prstGeom prst="rect">
            <a:avLst/>
          </a:prstGeom>
        </p:spPr>
      </p:pic>
      <p:pic>
        <p:nvPicPr>
          <p:cNvPr id="5" name="Picture 5">
            <a:extLst>
              <a:ext uri="{FF2B5EF4-FFF2-40B4-BE49-F238E27FC236}">
                <a16:creationId xmlns:a16="http://schemas.microsoft.com/office/drawing/2014/main" id="{C3654C5A-F769-9522-8053-33A9524F5B4B}"/>
              </a:ext>
            </a:extLst>
          </p:cNvPr>
          <p:cNvPicPr>
            <a:picLocks noChangeAspect="1"/>
          </p:cNvPicPr>
          <p:nvPr/>
        </p:nvPicPr>
        <p:blipFill>
          <a:blip r:embed="rId4"/>
          <a:stretch>
            <a:fillRect/>
          </a:stretch>
        </p:blipFill>
        <p:spPr>
          <a:xfrm>
            <a:off x="6593457" y="1712343"/>
            <a:ext cx="3936520" cy="3936520"/>
          </a:xfrm>
          <a:prstGeom prst="rect">
            <a:avLst/>
          </a:prstGeom>
        </p:spPr>
      </p:pic>
      <p:pic>
        <p:nvPicPr>
          <p:cNvPr id="8" name="Picture 8" descr="Logo&#10;&#10;Description automatically generated">
            <a:extLst>
              <a:ext uri="{FF2B5EF4-FFF2-40B4-BE49-F238E27FC236}">
                <a16:creationId xmlns:a16="http://schemas.microsoft.com/office/drawing/2014/main" id="{82A13A70-A07E-43EA-78E0-7C4E52D8FD0F}"/>
              </a:ext>
            </a:extLst>
          </p:cNvPr>
          <p:cNvPicPr>
            <a:picLocks noChangeAspect="1"/>
          </p:cNvPicPr>
          <p:nvPr/>
        </p:nvPicPr>
        <p:blipFill>
          <a:blip r:embed="rId5"/>
          <a:stretch>
            <a:fillRect/>
          </a:stretch>
        </p:blipFill>
        <p:spPr>
          <a:xfrm>
            <a:off x="3430437" y="417652"/>
            <a:ext cx="5345502" cy="818096"/>
          </a:xfrm>
          <a:prstGeom prst="rect">
            <a:avLst/>
          </a:prstGeom>
        </p:spPr>
      </p:pic>
      <p:sp>
        <p:nvSpPr>
          <p:cNvPr id="2" name="TextBox 1">
            <a:extLst>
              <a:ext uri="{FF2B5EF4-FFF2-40B4-BE49-F238E27FC236}">
                <a16:creationId xmlns:a16="http://schemas.microsoft.com/office/drawing/2014/main" id="{BC955FFD-608A-C30A-CCEF-449694723EF7}"/>
              </a:ext>
            </a:extLst>
          </p:cNvPr>
          <p:cNvSpPr txBox="1"/>
          <p:nvPr/>
        </p:nvSpPr>
        <p:spPr>
          <a:xfrm>
            <a:off x="2337759" y="1719532"/>
            <a:ext cx="52736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becomeateacher.virginia.gov</a:t>
            </a:r>
          </a:p>
        </p:txBody>
      </p:sp>
    </p:spTree>
    <p:extLst>
      <p:ext uri="{BB962C8B-B14F-4D97-AF65-F5344CB8AC3E}">
        <p14:creationId xmlns:p14="http://schemas.microsoft.com/office/powerpoint/2010/main" val="3453077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B0BC-3694-CB8F-460F-2389052C7B88}"/>
              </a:ext>
            </a:extLst>
          </p:cNvPr>
          <p:cNvSpPr>
            <a:spLocks noGrp="1"/>
          </p:cNvSpPr>
          <p:nvPr>
            <p:ph type="title"/>
          </p:nvPr>
        </p:nvSpPr>
        <p:spPr>
          <a:xfrm>
            <a:off x="363748" y="233746"/>
            <a:ext cx="10961298" cy="1339940"/>
          </a:xfrm>
        </p:spPr>
        <p:txBody>
          <a:bodyPr>
            <a:normAutofit/>
          </a:bodyPr>
          <a:lstStyle/>
          <a:p>
            <a:r>
              <a:rPr lang="en-US" sz="4800" b="1"/>
              <a:t>VDOE Communication</a:t>
            </a:r>
          </a:p>
        </p:txBody>
      </p:sp>
      <p:sp>
        <p:nvSpPr>
          <p:cNvPr id="3" name="Text Placeholder 2">
            <a:extLst>
              <a:ext uri="{FF2B5EF4-FFF2-40B4-BE49-F238E27FC236}">
                <a16:creationId xmlns:a16="http://schemas.microsoft.com/office/drawing/2014/main" id="{76716C81-9182-CD8A-C930-31D8A7AECE41}"/>
              </a:ext>
            </a:extLst>
          </p:cNvPr>
          <p:cNvSpPr>
            <a:spLocks noGrp="1"/>
          </p:cNvSpPr>
          <p:nvPr>
            <p:ph type="body" idx="1"/>
          </p:nvPr>
        </p:nvSpPr>
        <p:spPr/>
        <p:txBody>
          <a:bodyPr/>
          <a:lstStyle/>
          <a:p>
            <a:r>
              <a:rPr lang="en-US" sz="3200"/>
              <a:t>New TEAL Social Media Accounts!</a:t>
            </a:r>
          </a:p>
          <a:p>
            <a:pPr lvl="1"/>
            <a:r>
              <a:rPr lang="en-US"/>
              <a:t>Important Updates from the VDOE</a:t>
            </a:r>
          </a:p>
          <a:p>
            <a:pPr lvl="1"/>
            <a:r>
              <a:rPr lang="en-US"/>
              <a:t>"Educator Spotlight" stories from the field</a:t>
            </a:r>
          </a:p>
          <a:p>
            <a:pPr lvl="1"/>
            <a:endParaRPr lang="en-US"/>
          </a:p>
          <a:p>
            <a:pPr marL="571500" lvl="1" indent="0">
              <a:buNone/>
            </a:pPr>
            <a:endParaRPr lang="en-US"/>
          </a:p>
          <a:p>
            <a:r>
              <a:rPr lang="en-US" sz="3200"/>
              <a:t>Follow us!</a:t>
            </a:r>
          </a:p>
          <a:p>
            <a:pPr lvl="1"/>
            <a:r>
              <a:rPr lang="en-US"/>
              <a:t>Facebook: Department of </a:t>
            </a:r>
            <a:r>
              <a:rPr lang="en-US" err="1"/>
              <a:t>Education_TEAL</a:t>
            </a:r>
            <a:endParaRPr lang="en-US"/>
          </a:p>
          <a:p>
            <a:pPr lvl="1"/>
            <a:r>
              <a:rPr lang="en-US"/>
              <a:t>Twitter: @VDOE_TEAL</a:t>
            </a:r>
          </a:p>
          <a:p>
            <a:pPr lvl="1"/>
            <a:r>
              <a:rPr lang="en-US"/>
              <a:t>Instagram: VDOE.TEAL</a:t>
            </a:r>
          </a:p>
        </p:txBody>
      </p:sp>
      <p:pic>
        <p:nvPicPr>
          <p:cNvPr id="5" name="Picture 5">
            <a:extLst>
              <a:ext uri="{FF2B5EF4-FFF2-40B4-BE49-F238E27FC236}">
                <a16:creationId xmlns:a16="http://schemas.microsoft.com/office/drawing/2014/main" id="{C0728F09-AEE0-80FF-3E24-D76966CBB17C}"/>
              </a:ext>
            </a:extLst>
          </p:cNvPr>
          <p:cNvPicPr>
            <a:picLocks noChangeAspect="1"/>
          </p:cNvPicPr>
          <p:nvPr/>
        </p:nvPicPr>
        <p:blipFill>
          <a:blip r:embed="rId3"/>
          <a:stretch>
            <a:fillRect/>
          </a:stretch>
        </p:blipFill>
        <p:spPr>
          <a:xfrm>
            <a:off x="9655834" y="3437623"/>
            <a:ext cx="1132938" cy="1118561"/>
          </a:xfrm>
          <a:prstGeom prst="rect">
            <a:avLst/>
          </a:prstGeom>
        </p:spPr>
      </p:pic>
      <p:pic>
        <p:nvPicPr>
          <p:cNvPr id="6" name="Picture 6">
            <a:extLst>
              <a:ext uri="{FF2B5EF4-FFF2-40B4-BE49-F238E27FC236}">
                <a16:creationId xmlns:a16="http://schemas.microsoft.com/office/drawing/2014/main" id="{FF85D6E5-9A4E-9E4C-7E5B-8014C2CBF9C0}"/>
              </a:ext>
            </a:extLst>
          </p:cNvPr>
          <p:cNvPicPr>
            <a:picLocks noChangeAspect="1"/>
          </p:cNvPicPr>
          <p:nvPr/>
        </p:nvPicPr>
        <p:blipFill>
          <a:blip r:embed="rId4"/>
          <a:stretch>
            <a:fillRect/>
          </a:stretch>
        </p:blipFill>
        <p:spPr>
          <a:xfrm>
            <a:off x="9138249" y="1766617"/>
            <a:ext cx="2182484" cy="1355067"/>
          </a:xfrm>
          <a:prstGeom prst="rect">
            <a:avLst/>
          </a:prstGeom>
        </p:spPr>
      </p:pic>
      <p:pic>
        <p:nvPicPr>
          <p:cNvPr id="7" name="Picture 7">
            <a:extLst>
              <a:ext uri="{FF2B5EF4-FFF2-40B4-BE49-F238E27FC236}">
                <a16:creationId xmlns:a16="http://schemas.microsoft.com/office/drawing/2014/main" id="{E1982E68-C56F-4509-89BD-EB49F74DFC4B}"/>
              </a:ext>
            </a:extLst>
          </p:cNvPr>
          <p:cNvPicPr>
            <a:picLocks noChangeAspect="1"/>
          </p:cNvPicPr>
          <p:nvPr/>
        </p:nvPicPr>
        <p:blipFill>
          <a:blip r:embed="rId5"/>
          <a:stretch>
            <a:fillRect/>
          </a:stretch>
        </p:blipFill>
        <p:spPr>
          <a:xfrm>
            <a:off x="9655834" y="4860984"/>
            <a:ext cx="1132938" cy="1132937"/>
          </a:xfrm>
          <a:prstGeom prst="rect">
            <a:avLst/>
          </a:prstGeom>
        </p:spPr>
      </p:pic>
    </p:spTree>
    <p:extLst>
      <p:ext uri="{BB962C8B-B14F-4D97-AF65-F5344CB8AC3E}">
        <p14:creationId xmlns:p14="http://schemas.microsoft.com/office/powerpoint/2010/main" val="48568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89D0-0175-FBF1-60EB-05A8F88C79FA}"/>
              </a:ext>
            </a:extLst>
          </p:cNvPr>
          <p:cNvSpPr>
            <a:spLocks noGrp="1"/>
          </p:cNvSpPr>
          <p:nvPr>
            <p:ph type="title"/>
          </p:nvPr>
        </p:nvSpPr>
        <p:spPr/>
        <p:txBody>
          <a:bodyPr/>
          <a:lstStyle/>
          <a:p>
            <a:r>
              <a:rPr lang="en-US"/>
              <a:t>Council for Accreditation of Educator Preparation (CAEP) Agreement</a:t>
            </a:r>
          </a:p>
        </p:txBody>
      </p:sp>
      <p:sp>
        <p:nvSpPr>
          <p:cNvPr id="3" name="Text Placeholder 2">
            <a:extLst>
              <a:ext uri="{FF2B5EF4-FFF2-40B4-BE49-F238E27FC236}">
                <a16:creationId xmlns:a16="http://schemas.microsoft.com/office/drawing/2014/main" id="{FFC95BCA-072E-BA43-885A-3C32752E5B80}"/>
              </a:ext>
            </a:extLst>
          </p:cNvPr>
          <p:cNvSpPr>
            <a:spLocks noGrp="1"/>
          </p:cNvSpPr>
          <p:nvPr>
            <p:ph type="body" idx="1"/>
          </p:nvPr>
        </p:nvSpPr>
        <p:spPr/>
        <p:txBody>
          <a:bodyPr>
            <a:normAutofit lnSpcReduction="10000"/>
          </a:bodyPr>
          <a:lstStyle/>
          <a:p>
            <a:pPr marL="114300" indent="0">
              <a:buNone/>
            </a:pPr>
            <a:r>
              <a:rPr lang="en-US"/>
              <a:t>Current agreement is for the five-year period beginning A</a:t>
            </a:r>
            <a:r>
              <a:rPr lang="en-US" b="1"/>
              <a:t>ugust 1, 2022, </a:t>
            </a:r>
            <a:r>
              <a:rPr lang="en-US"/>
              <a:t>and ending on </a:t>
            </a:r>
            <a:r>
              <a:rPr lang="en-US" b="1"/>
              <a:t>July 31, 2027</a:t>
            </a:r>
            <a:endParaRPr lang="en-US"/>
          </a:p>
          <a:p>
            <a:pPr marL="114300" indent="0">
              <a:buNone/>
            </a:pPr>
            <a:endParaRPr lang="en-US" b="1"/>
          </a:p>
          <a:p>
            <a:pPr marL="114300" indent="0">
              <a:buNone/>
            </a:pPr>
            <a:r>
              <a:rPr lang="en-US" sz="4000" b="1"/>
              <a:t>A Change to Agreement:</a:t>
            </a:r>
          </a:p>
          <a:p>
            <a:pPr marL="114300" indent="0">
              <a:buNone/>
            </a:pPr>
            <a:r>
              <a:rPr lang="en-US"/>
              <a:t>Joint Review Team</a:t>
            </a:r>
          </a:p>
          <a:p>
            <a:pPr marL="114300" indent="0">
              <a:buNone/>
            </a:pPr>
            <a:r>
              <a:rPr lang="en-US"/>
              <a:t>4.4.1.2. For a Review involving both levels of accreditation, initial- and advanced-level, the Evaluation Team will include five CAEP-appointed reviewers and one state-appointed reviewer. Contingent upon availability, two reviewers may be appointed by the state to serve on a team; however, it is not required. </a:t>
            </a:r>
          </a:p>
        </p:txBody>
      </p:sp>
    </p:spTree>
    <p:extLst>
      <p:ext uri="{BB962C8B-B14F-4D97-AF65-F5344CB8AC3E}">
        <p14:creationId xmlns:p14="http://schemas.microsoft.com/office/powerpoint/2010/main" val="43987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D2A5-CA6C-0F04-988E-D06EBEEF4C9B}"/>
              </a:ext>
            </a:extLst>
          </p:cNvPr>
          <p:cNvSpPr>
            <a:spLocks noGrp="1"/>
          </p:cNvSpPr>
          <p:nvPr>
            <p:ph type="title"/>
          </p:nvPr>
        </p:nvSpPr>
        <p:spPr>
          <a:xfrm>
            <a:off x="838200" y="5691"/>
            <a:ext cx="10515600" cy="1325563"/>
          </a:xfrm>
        </p:spPr>
        <p:txBody>
          <a:bodyPr/>
          <a:lstStyle/>
          <a:p>
            <a:r>
              <a:rPr lang="en-US"/>
              <a:t>Important Dates to Remember </a:t>
            </a:r>
          </a:p>
        </p:txBody>
      </p:sp>
      <p:sp>
        <p:nvSpPr>
          <p:cNvPr id="3" name="Text Placeholder 2">
            <a:extLst>
              <a:ext uri="{FF2B5EF4-FFF2-40B4-BE49-F238E27FC236}">
                <a16:creationId xmlns:a16="http://schemas.microsoft.com/office/drawing/2014/main" id="{9FD5D846-9461-D02F-E4E7-63BBE577A1FE}"/>
              </a:ext>
            </a:extLst>
          </p:cNvPr>
          <p:cNvSpPr>
            <a:spLocks noGrp="1"/>
          </p:cNvSpPr>
          <p:nvPr>
            <p:ph type="body" idx="1"/>
          </p:nvPr>
        </p:nvSpPr>
        <p:spPr>
          <a:xfrm>
            <a:off x="349371" y="1236154"/>
            <a:ext cx="11493259" cy="4811413"/>
          </a:xfrm>
        </p:spPr>
        <p:txBody>
          <a:bodyPr>
            <a:normAutofit/>
          </a:bodyPr>
          <a:lstStyle/>
          <a:p>
            <a:r>
              <a:rPr lang="en-US"/>
              <a:t>Annual Education Preparation Program Profile Info Session:</a:t>
            </a:r>
          </a:p>
          <a:p>
            <a:pPr marL="571500" lvl="1" indent="0">
              <a:buNone/>
            </a:pPr>
            <a:r>
              <a:rPr lang="en-US" sz="2800" b="1"/>
              <a:t>Wednesday, March 29, 2023</a:t>
            </a:r>
          </a:p>
          <a:p>
            <a:pPr marL="571500" lvl="1" indent="0">
              <a:buNone/>
            </a:pPr>
            <a:endParaRPr lang="en-US"/>
          </a:p>
          <a:p>
            <a:r>
              <a:rPr lang="en-US"/>
              <a:t>Annual Education Preparation Program Profile:</a:t>
            </a:r>
          </a:p>
          <a:p>
            <a:pPr marL="571500" lvl="1" indent="0">
              <a:buNone/>
            </a:pPr>
            <a:r>
              <a:rPr lang="en-US" sz="2800" b="1"/>
              <a:t>Submission</a:t>
            </a:r>
            <a:r>
              <a:rPr lang="en-US" sz="2800"/>
              <a:t> </a:t>
            </a:r>
            <a:r>
              <a:rPr lang="en-US" sz="2800" b="1"/>
              <a:t>Deadline: May 1, 2023</a:t>
            </a:r>
            <a:endParaRPr lang="en-US" sz="2800"/>
          </a:p>
          <a:p>
            <a:endParaRPr lang="en-US"/>
          </a:p>
          <a:p>
            <a:r>
              <a:rPr lang="en-US"/>
              <a:t>Title II Report- Institution and Program Report Card (IPRC)-</a:t>
            </a:r>
          </a:p>
          <a:p>
            <a:pPr marL="571500" lvl="1" indent="0">
              <a:buNone/>
            </a:pPr>
            <a:r>
              <a:rPr lang="en-US" sz="2800" b="1"/>
              <a:t>Deadline: April 30, 2023 </a:t>
            </a:r>
            <a:r>
              <a:rPr lang="en-US" sz="2800"/>
              <a:t> </a:t>
            </a:r>
          </a:p>
          <a:p>
            <a:pPr marL="571500" lvl="1" indent="0">
              <a:buNone/>
            </a:pPr>
            <a:r>
              <a:rPr lang="en-US" sz="2800"/>
              <a:t>(The Institution and Program Report Card (IPRC) data collection (February through April) )</a:t>
            </a:r>
          </a:p>
          <a:p>
            <a:endParaRPr lang="en-US"/>
          </a:p>
          <a:p>
            <a:pPr marL="114300" indent="0">
              <a:buNone/>
            </a:pPr>
            <a:endParaRPr lang="en-US"/>
          </a:p>
          <a:p>
            <a:endParaRPr lang="en-US"/>
          </a:p>
        </p:txBody>
      </p:sp>
    </p:spTree>
    <p:extLst>
      <p:ext uri="{BB962C8B-B14F-4D97-AF65-F5344CB8AC3E}">
        <p14:creationId xmlns:p14="http://schemas.microsoft.com/office/powerpoint/2010/main" val="11208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62F4F-3A08-46E6-45FC-FFC8356B0A01}"/>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6000" b="1">
                <a:solidFill>
                  <a:srgbClr val="002060"/>
                </a:solidFill>
                <a:latin typeface="Times New Roman"/>
                <a:cs typeface="Times New Roman"/>
              </a:rPr>
              <a:t>Wednesday, </a:t>
            </a:r>
            <a:br>
              <a:rPr lang="en-US" sz="6000" b="1">
                <a:solidFill>
                  <a:srgbClr val="002060"/>
                </a:solidFill>
                <a:latin typeface="Times New Roman"/>
              </a:rPr>
            </a:br>
            <a:r>
              <a:rPr lang="en-US" sz="6000" b="1">
                <a:solidFill>
                  <a:srgbClr val="002060"/>
                </a:solidFill>
                <a:latin typeface="Times New Roman"/>
                <a:cs typeface="Times New Roman"/>
              </a:rPr>
              <a:t>March 29, 2023</a:t>
            </a:r>
          </a:p>
        </p:txBody>
      </p:sp>
      <p:sp>
        <p:nvSpPr>
          <p:cNvPr id="4" name="Text Placeholder 3">
            <a:extLst>
              <a:ext uri="{FF2B5EF4-FFF2-40B4-BE49-F238E27FC236}">
                <a16:creationId xmlns:a16="http://schemas.microsoft.com/office/drawing/2014/main" id="{711BF6EE-B0A4-AA6A-52BB-AD7BB962F96D}"/>
              </a:ext>
            </a:extLst>
          </p:cNvPr>
          <p:cNvSpPr>
            <a:spLocks noGrp="1"/>
          </p:cNvSpPr>
          <p:nvPr>
            <p:ph type="body" sz="half" idx="2"/>
          </p:nvPr>
        </p:nvSpPr>
        <p:spPr>
          <a:xfrm>
            <a:off x="4670717" y="4482742"/>
            <a:ext cx="7944201" cy="1450305"/>
          </a:xfrm>
        </p:spPr>
        <p:txBody>
          <a:bodyPr vert="horz" lIns="91440" tIns="45720" rIns="91440" bIns="45720" rtlCol="0" anchor="t">
            <a:normAutofit/>
          </a:bodyPr>
          <a:lstStyle/>
          <a:p>
            <a:pPr algn="ctr"/>
            <a:r>
              <a:rPr lang="en-US" sz="3600" b="1">
                <a:latin typeface="Times New Roman"/>
                <a:cs typeface="Times New Roman"/>
              </a:rPr>
              <a:t>ANNUAL EDUCATION PROFILE   </a:t>
            </a:r>
            <a:endParaRPr lang="en-US" sz="3600">
              <a:latin typeface="Times New Roman"/>
              <a:cs typeface="Times New Roman"/>
            </a:endParaRPr>
          </a:p>
          <a:p>
            <a:pPr algn="ctr"/>
            <a:r>
              <a:rPr lang="en-US" sz="3600" b="1">
                <a:latin typeface="Times New Roman"/>
                <a:cs typeface="Times New Roman"/>
              </a:rPr>
              <a:t>INFO SESSION</a:t>
            </a:r>
            <a:endParaRPr lang="en-US" sz="3600">
              <a:latin typeface="Times New Roman"/>
              <a:cs typeface="Times New Roman"/>
            </a:endParaRPr>
          </a:p>
        </p:txBody>
      </p:sp>
      <p:sp>
        <p:nvSpPr>
          <p:cNvPr id="75" name="Freeform: Shape 7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Picture 5" descr="Save The Date White Stamp Text On Blue Free Stock Photo - Public Domain ...">
            <a:extLst>
              <a:ext uri="{FF2B5EF4-FFF2-40B4-BE49-F238E27FC236}">
                <a16:creationId xmlns:a16="http://schemas.microsoft.com/office/drawing/2014/main" id="{0301C55B-0090-5C07-917C-DA0272E71C7B}"/>
              </a:ext>
            </a:extLst>
          </p:cNvPr>
          <p:cNvPicPr>
            <a:picLocks noGrp="1" noChangeAspect="1"/>
          </p:cNvPicPr>
          <p:nvPr>
            <p:ph type="pic" idx="1"/>
          </p:nvPr>
        </p:nvPicPr>
        <p:blipFill rotWithShape="1">
          <a:blip r:embed="rId3"/>
          <a:srcRect r="3" b="3"/>
          <a:stretch/>
        </p:blipFill>
        <p:spPr>
          <a:xfrm>
            <a:off x="308567"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85" name="Freeform: Shape 8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504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B0BC-3694-CB8F-460F-2389052C7B88}"/>
              </a:ext>
            </a:extLst>
          </p:cNvPr>
          <p:cNvSpPr>
            <a:spLocks noGrp="1"/>
          </p:cNvSpPr>
          <p:nvPr>
            <p:ph type="title"/>
          </p:nvPr>
        </p:nvSpPr>
        <p:spPr>
          <a:xfrm>
            <a:off x="838200" y="-281856"/>
            <a:ext cx="10515600" cy="1325563"/>
          </a:xfrm>
        </p:spPr>
        <p:txBody>
          <a:bodyPr>
            <a:normAutofit/>
          </a:bodyPr>
          <a:lstStyle/>
          <a:p>
            <a:r>
              <a:rPr lang="en-US">
                <a:solidFill>
                  <a:schemeClr val="bg1"/>
                </a:solidFill>
              </a:rPr>
              <a:t>Paid Internship Scholarship: Cycle IV</a:t>
            </a:r>
            <a:endParaRPr lang="en-US" b="1">
              <a:solidFill>
                <a:schemeClr val="bg1"/>
              </a:solidFill>
            </a:endParaRPr>
          </a:p>
        </p:txBody>
      </p:sp>
      <p:sp>
        <p:nvSpPr>
          <p:cNvPr id="3" name="Text Placeholder 2">
            <a:extLst>
              <a:ext uri="{FF2B5EF4-FFF2-40B4-BE49-F238E27FC236}">
                <a16:creationId xmlns:a16="http://schemas.microsoft.com/office/drawing/2014/main" id="{76716C81-9182-CD8A-C930-31D8A7AECE41}"/>
              </a:ext>
            </a:extLst>
          </p:cNvPr>
          <p:cNvSpPr>
            <a:spLocks noGrp="1"/>
          </p:cNvSpPr>
          <p:nvPr>
            <p:ph type="body" idx="1"/>
          </p:nvPr>
        </p:nvSpPr>
        <p:spPr>
          <a:xfrm>
            <a:off x="148088" y="1164268"/>
            <a:ext cx="7913296" cy="5285865"/>
          </a:xfrm>
        </p:spPr>
        <p:txBody>
          <a:bodyPr>
            <a:normAutofit/>
          </a:bodyPr>
          <a:lstStyle/>
          <a:p>
            <a:r>
              <a:rPr lang="en-US" dirty="0">
                <a:solidFill>
                  <a:schemeClr val="bg1"/>
                </a:solidFill>
              </a:rPr>
              <a:t>Paid Internship Scholarship for Aspiring Virginia Educators</a:t>
            </a:r>
          </a:p>
          <a:p>
            <a:pPr lvl="1"/>
            <a:r>
              <a:rPr lang="en-US" dirty="0">
                <a:solidFill>
                  <a:schemeClr val="bg1"/>
                </a:solidFill>
              </a:rPr>
              <a:t>Cycle IV to be </a:t>
            </a:r>
            <a:r>
              <a:rPr lang="en-US" b="1" dirty="0">
                <a:solidFill>
                  <a:schemeClr val="bg1"/>
                </a:solidFill>
              </a:rPr>
              <a:t>announced in March</a:t>
            </a:r>
            <a:r>
              <a:rPr lang="en-US" b="1" dirty="0">
                <a:solidFill>
                  <a:schemeClr val="accent4">
                    <a:lumMod val="40000"/>
                    <a:lumOff val="60000"/>
                  </a:schemeClr>
                </a:solidFill>
              </a:rPr>
              <a:t> </a:t>
            </a:r>
          </a:p>
          <a:p>
            <a:pPr lvl="2"/>
            <a:r>
              <a:rPr lang="en-US" sz="2400" dirty="0">
                <a:solidFill>
                  <a:schemeClr val="bg1"/>
                </a:solidFill>
              </a:rPr>
              <a:t>Nominate  (2) students for Fall 2023 funding</a:t>
            </a:r>
          </a:p>
          <a:p>
            <a:pPr lvl="1"/>
            <a:r>
              <a:rPr lang="en-US" dirty="0">
                <a:solidFill>
                  <a:schemeClr val="bg1"/>
                </a:solidFill>
              </a:rPr>
              <a:t>Materials will be sent to Deans/Directors this month</a:t>
            </a:r>
          </a:p>
          <a:p>
            <a:pPr lvl="2"/>
            <a:r>
              <a:rPr lang="en-US" dirty="0">
                <a:solidFill>
                  <a:schemeClr val="bg1"/>
                </a:solidFill>
              </a:rPr>
              <a:t>EPP Program will identify candidates to nominate </a:t>
            </a:r>
          </a:p>
          <a:p>
            <a:pPr lvl="2"/>
            <a:r>
              <a:rPr lang="en-US" dirty="0">
                <a:solidFill>
                  <a:schemeClr val="bg1"/>
                </a:solidFill>
              </a:rPr>
              <a:t>EPP Program will alert their nominees </a:t>
            </a:r>
          </a:p>
          <a:p>
            <a:pPr lvl="2"/>
            <a:r>
              <a:rPr lang="en-US" dirty="0">
                <a:solidFill>
                  <a:schemeClr val="bg1"/>
                </a:solidFill>
              </a:rPr>
              <a:t>Nominees will attend an info session by the VDOE</a:t>
            </a:r>
          </a:p>
          <a:p>
            <a:pPr lvl="2"/>
            <a:r>
              <a:rPr lang="en-US" dirty="0">
                <a:solidFill>
                  <a:schemeClr val="bg1"/>
                </a:solidFill>
              </a:rPr>
              <a:t>Nominees will complete the application and return to the designated EPP rep</a:t>
            </a:r>
          </a:p>
          <a:p>
            <a:pPr lvl="2"/>
            <a:r>
              <a:rPr lang="en-US" dirty="0">
                <a:solidFill>
                  <a:schemeClr val="bg1"/>
                </a:solidFill>
              </a:rPr>
              <a:t>EPP rep will submit complete application by deadline</a:t>
            </a:r>
          </a:p>
          <a:p>
            <a:pPr lvl="1"/>
            <a:r>
              <a:rPr lang="en-US" dirty="0">
                <a:solidFill>
                  <a:schemeClr val="bg1"/>
                </a:solidFill>
              </a:rPr>
              <a:t>Applications due to VDOE in April (SSWS)</a:t>
            </a:r>
            <a:br>
              <a:rPr lang="en-US" dirty="0"/>
            </a:br>
            <a:endParaRPr lang="en-US"/>
          </a:p>
          <a:p>
            <a:pPr lvl="1"/>
            <a:r>
              <a:rPr lang="en-US" dirty="0"/>
              <a:t>Fall 2023, Spring 2024, and Fall 2024</a:t>
            </a:r>
            <a:endParaRPr lang="en-US" dirty="0">
              <a:solidFill>
                <a:schemeClr val="bg1"/>
              </a:solidFill>
            </a:endParaRPr>
          </a:p>
          <a:p>
            <a:pPr marL="571500" lvl="1" indent="0">
              <a:buNone/>
            </a:pPr>
            <a:endParaRPr lang="en-US">
              <a:solidFill>
                <a:srgbClr val="2F5597"/>
              </a:solidFill>
            </a:endParaRPr>
          </a:p>
        </p:txBody>
      </p:sp>
      <p:pic>
        <p:nvPicPr>
          <p:cNvPr id="5" name="Picture 5" descr="A picture containing text, person, table, indoor&#10;&#10;Description automatically generated">
            <a:extLst>
              <a:ext uri="{FF2B5EF4-FFF2-40B4-BE49-F238E27FC236}">
                <a16:creationId xmlns:a16="http://schemas.microsoft.com/office/drawing/2014/main" id="{3E571F1E-4D3A-9C68-0D1A-6A67559DD928}"/>
              </a:ext>
            </a:extLst>
          </p:cNvPr>
          <p:cNvPicPr>
            <a:picLocks noChangeAspect="1"/>
          </p:cNvPicPr>
          <p:nvPr/>
        </p:nvPicPr>
        <p:blipFill>
          <a:blip r:embed="rId4"/>
          <a:stretch>
            <a:fillRect/>
          </a:stretch>
        </p:blipFill>
        <p:spPr>
          <a:xfrm>
            <a:off x="7873042" y="1885298"/>
            <a:ext cx="3979652" cy="2526685"/>
          </a:xfrm>
          <a:prstGeom prst="rect">
            <a:avLst/>
          </a:prstGeom>
        </p:spPr>
      </p:pic>
      <p:sp>
        <p:nvSpPr>
          <p:cNvPr id="7" name="TextBox 6">
            <a:extLst>
              <a:ext uri="{FF2B5EF4-FFF2-40B4-BE49-F238E27FC236}">
                <a16:creationId xmlns:a16="http://schemas.microsoft.com/office/drawing/2014/main" id="{F4CB30D0-3265-3676-940E-FDD9FF39D667}"/>
              </a:ext>
            </a:extLst>
          </p:cNvPr>
          <p:cNvSpPr txBox="1"/>
          <p:nvPr/>
        </p:nvSpPr>
        <p:spPr>
          <a:xfrm>
            <a:off x="8474347" y="4602413"/>
            <a:ext cx="32459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4">
                    <a:lumMod val="40000"/>
                    <a:lumOff val="60000"/>
                  </a:schemeClr>
                </a:solidFill>
                <a:latin typeface="Times New Roman"/>
              </a:rPr>
              <a:t>Complete information available in email from Dr. Meg Homer</a:t>
            </a:r>
          </a:p>
        </p:txBody>
      </p:sp>
    </p:spTree>
    <p:extLst>
      <p:ext uri="{BB962C8B-B14F-4D97-AF65-F5344CB8AC3E}">
        <p14:creationId xmlns:p14="http://schemas.microsoft.com/office/powerpoint/2010/main" val="50542031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67E3-16AC-4835-B180-05D128695807}"/>
              </a:ext>
            </a:extLst>
          </p:cNvPr>
          <p:cNvSpPr>
            <a:spLocks noGrp="1"/>
          </p:cNvSpPr>
          <p:nvPr>
            <p:ph type="title"/>
          </p:nvPr>
        </p:nvSpPr>
        <p:spPr>
          <a:xfrm>
            <a:off x="349370" y="-80573"/>
            <a:ext cx="11680165" cy="1325563"/>
          </a:xfrm>
        </p:spPr>
        <p:txBody>
          <a:bodyPr/>
          <a:lstStyle/>
          <a:p>
            <a:r>
              <a:rPr lang="en-US" dirty="0"/>
              <a:t> EGov- Pilot Procedures (Register &amp; $ </a:t>
            </a:r>
            <a:r>
              <a:rPr lang="en-US" dirty="0" err="1"/>
              <a:t>sp</a:t>
            </a:r>
            <a:r>
              <a:rPr lang="en-US" dirty="0"/>
              <a:t> 2022)</a:t>
            </a:r>
          </a:p>
        </p:txBody>
      </p:sp>
      <p:sp>
        <p:nvSpPr>
          <p:cNvPr id="3" name="Text Placeholder 2">
            <a:extLst>
              <a:ext uri="{FF2B5EF4-FFF2-40B4-BE49-F238E27FC236}">
                <a16:creationId xmlns:a16="http://schemas.microsoft.com/office/drawing/2014/main" id="{6E2F5892-B13C-4C48-914F-F7759756977D}"/>
              </a:ext>
            </a:extLst>
          </p:cNvPr>
          <p:cNvSpPr>
            <a:spLocks noGrp="1"/>
          </p:cNvSpPr>
          <p:nvPr>
            <p:ph type="body" idx="1"/>
          </p:nvPr>
        </p:nvSpPr>
        <p:spPr>
          <a:xfrm>
            <a:off x="319091" y="1169713"/>
            <a:ext cx="11565799" cy="5168886"/>
          </a:xfrm>
        </p:spPr>
        <p:txBody>
          <a:bodyPr/>
          <a:lstStyle/>
          <a:p>
            <a:endParaRPr lang="en-US"/>
          </a:p>
        </p:txBody>
      </p:sp>
      <p:pic>
        <p:nvPicPr>
          <p:cNvPr id="4" name="Picture 4">
            <a:extLst>
              <a:ext uri="{FF2B5EF4-FFF2-40B4-BE49-F238E27FC236}">
                <a16:creationId xmlns:a16="http://schemas.microsoft.com/office/drawing/2014/main" id="{5C108377-F417-245B-7B39-14BC80627788}"/>
              </a:ext>
            </a:extLst>
          </p:cNvPr>
          <p:cNvPicPr>
            <a:picLocks noChangeAspect="1"/>
          </p:cNvPicPr>
          <p:nvPr/>
        </p:nvPicPr>
        <p:blipFill rotWithShape="1">
          <a:blip r:embed="rId3"/>
          <a:srcRect t="84031"/>
          <a:stretch/>
        </p:blipFill>
        <p:spPr>
          <a:xfrm>
            <a:off x="392502" y="3732187"/>
            <a:ext cx="11524451" cy="810498"/>
          </a:xfrm>
          <a:prstGeom prst="rect">
            <a:avLst/>
          </a:prstGeom>
        </p:spPr>
      </p:pic>
      <p:pic>
        <p:nvPicPr>
          <p:cNvPr id="5" name="Picture 4">
            <a:extLst>
              <a:ext uri="{FF2B5EF4-FFF2-40B4-BE49-F238E27FC236}">
                <a16:creationId xmlns:a16="http://schemas.microsoft.com/office/drawing/2014/main" id="{F07865D9-6CE1-47DB-A357-3F2EAD72F69D}"/>
              </a:ext>
            </a:extLst>
          </p:cNvPr>
          <p:cNvPicPr>
            <a:picLocks noChangeAspect="1"/>
          </p:cNvPicPr>
          <p:nvPr/>
        </p:nvPicPr>
        <p:blipFill rotWithShape="1">
          <a:blip r:embed="rId4"/>
          <a:srcRect b="60849"/>
          <a:stretch/>
        </p:blipFill>
        <p:spPr>
          <a:xfrm>
            <a:off x="468297" y="1244990"/>
            <a:ext cx="11326122" cy="1880824"/>
          </a:xfrm>
          <a:prstGeom prst="rect">
            <a:avLst/>
          </a:prstGeom>
        </p:spPr>
      </p:pic>
    </p:spTree>
    <p:extLst>
      <p:ext uri="{BB962C8B-B14F-4D97-AF65-F5344CB8AC3E}">
        <p14:creationId xmlns:p14="http://schemas.microsoft.com/office/powerpoint/2010/main" val="273104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E594-CE30-38A0-FD13-B723001119B5}"/>
              </a:ext>
            </a:extLst>
          </p:cNvPr>
          <p:cNvSpPr>
            <a:spLocks noGrp="1"/>
          </p:cNvSpPr>
          <p:nvPr>
            <p:ph type="title"/>
          </p:nvPr>
        </p:nvSpPr>
        <p:spPr>
          <a:xfrm>
            <a:off x="364837" y="76489"/>
            <a:ext cx="10954327" cy="1348653"/>
          </a:xfrm>
        </p:spPr>
        <p:txBody>
          <a:bodyPr/>
          <a:lstStyle/>
          <a:p>
            <a:r>
              <a:rPr lang="en" b="0"/>
              <a:t>Positions and Exits Collection (PEC)</a:t>
            </a:r>
            <a:endParaRPr lang="en-US"/>
          </a:p>
        </p:txBody>
      </p:sp>
      <p:sp>
        <p:nvSpPr>
          <p:cNvPr id="3" name="Text Placeholder 2">
            <a:extLst>
              <a:ext uri="{FF2B5EF4-FFF2-40B4-BE49-F238E27FC236}">
                <a16:creationId xmlns:a16="http://schemas.microsoft.com/office/drawing/2014/main" id="{05691CB2-1822-81DA-46C0-BD677D633C97}"/>
              </a:ext>
            </a:extLst>
          </p:cNvPr>
          <p:cNvSpPr>
            <a:spLocks noGrp="1"/>
          </p:cNvSpPr>
          <p:nvPr>
            <p:ph type="body" idx="1"/>
          </p:nvPr>
        </p:nvSpPr>
        <p:spPr>
          <a:xfrm>
            <a:off x="226292" y="1259898"/>
            <a:ext cx="11739417" cy="5136428"/>
          </a:xfrm>
        </p:spPr>
        <p:txBody>
          <a:bodyPr>
            <a:normAutofit fontScale="92500" lnSpcReduction="20000"/>
          </a:bodyPr>
          <a:lstStyle/>
          <a:p>
            <a:pPr marL="114300" indent="0">
              <a:lnSpc>
                <a:spcPct val="114999"/>
              </a:lnSpc>
              <a:spcBef>
                <a:spcPts val="0"/>
              </a:spcBef>
              <a:buNone/>
            </a:pPr>
            <a:r>
              <a:rPr lang="en">
                <a:solidFill>
                  <a:schemeClr val="bg1"/>
                </a:solidFill>
              </a:rPr>
              <a:t>Code of Virginia § 22.1-79 and 22.1-290.2</a:t>
            </a:r>
            <a:endParaRPr lang="en-US">
              <a:solidFill>
                <a:schemeClr val="bg1"/>
              </a:solidFill>
            </a:endParaRPr>
          </a:p>
          <a:p>
            <a:pPr>
              <a:lnSpc>
                <a:spcPct val="114999"/>
              </a:lnSpc>
              <a:spcBef>
                <a:spcPts val="0"/>
              </a:spcBef>
            </a:pPr>
            <a:r>
              <a:rPr lang="en"/>
              <a:t>Requirements of the Code of Virginia and ESEA TITLE II</a:t>
            </a:r>
            <a:endParaRPr lang="en-US"/>
          </a:p>
          <a:p>
            <a:pPr>
              <a:lnSpc>
                <a:spcPct val="114999"/>
              </a:lnSpc>
              <a:spcBef>
                <a:spcPts val="0"/>
              </a:spcBef>
            </a:pPr>
            <a:endParaRPr lang="en-US"/>
          </a:p>
          <a:p>
            <a:pPr>
              <a:lnSpc>
                <a:spcPct val="114999"/>
              </a:lnSpc>
              <a:spcBef>
                <a:spcPts val="0"/>
              </a:spcBef>
            </a:pPr>
            <a:r>
              <a:rPr lang="en"/>
              <a:t>Local school boards were required to report the number and type of teacher, other instructional personnel, and support staff vacancies as well as bus drivers (Oct 2021).</a:t>
            </a:r>
            <a:endParaRPr lang="en-US"/>
          </a:p>
          <a:p>
            <a:pPr>
              <a:lnSpc>
                <a:spcPct val="114999"/>
              </a:lnSpc>
              <a:spcBef>
                <a:spcPts val="0"/>
              </a:spcBef>
            </a:pPr>
            <a:endParaRPr lang="en-US"/>
          </a:p>
          <a:p>
            <a:pPr>
              <a:lnSpc>
                <a:spcPct val="114999"/>
              </a:lnSpc>
              <a:spcBef>
                <a:spcPts val="0"/>
              </a:spcBef>
            </a:pPr>
            <a:r>
              <a:rPr lang="en"/>
              <a:t>Identify critical shortages by geographic area, school division, and subject matter, measure growth and decline of required staffing levels, and evaluate the reasons licensed personnel leave the field (exit) (June 30, 2022).</a:t>
            </a:r>
            <a:endParaRPr lang="en-US"/>
          </a:p>
          <a:p>
            <a:pPr>
              <a:lnSpc>
                <a:spcPct val="114999"/>
              </a:lnSpc>
              <a:spcBef>
                <a:spcPts val="0"/>
              </a:spcBef>
            </a:pPr>
            <a:endParaRPr lang="en-US"/>
          </a:p>
          <a:p>
            <a:pPr>
              <a:lnSpc>
                <a:spcPct val="114999"/>
              </a:lnSpc>
              <a:spcBef>
                <a:spcPts val="0"/>
              </a:spcBef>
            </a:pPr>
            <a:r>
              <a:rPr lang="en"/>
              <a:t>Replaces the Supply and Demand Survey and the IPAL Survey Data collection beginning with the 2021-2022 school year.</a:t>
            </a:r>
            <a:endParaRPr lang="en-US"/>
          </a:p>
          <a:p>
            <a:pPr>
              <a:lnSpc>
                <a:spcPct val="114999"/>
              </a:lnSpc>
              <a:spcBef>
                <a:spcPts val="0"/>
              </a:spcBef>
            </a:pPr>
            <a:endParaRPr lang="en-US"/>
          </a:p>
          <a:p>
            <a:endParaRPr lang="en-US"/>
          </a:p>
        </p:txBody>
      </p:sp>
    </p:spTree>
    <p:extLst>
      <p:ext uri="{BB962C8B-B14F-4D97-AF65-F5344CB8AC3E}">
        <p14:creationId xmlns:p14="http://schemas.microsoft.com/office/powerpoint/2010/main" val="732444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7"/>
          <p:cNvSpPr txBox="1">
            <a:spLocks noGrp="1"/>
          </p:cNvSpPr>
          <p:nvPr>
            <p:ph type="sldNum" idx="12"/>
          </p:nvPr>
        </p:nvSpPr>
        <p:spPr>
          <a:xfrm>
            <a:off x="316344" y="6143189"/>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19</a:t>
            </a:fld>
            <a:endParaRPr/>
          </a:p>
        </p:txBody>
      </p:sp>
      <p:sp>
        <p:nvSpPr>
          <p:cNvPr id="373" name="Google Shape;373;p7"/>
          <p:cNvSpPr txBox="1">
            <a:spLocks noGrp="1"/>
          </p:cNvSpPr>
          <p:nvPr>
            <p:ph type="title" idx="4294967295"/>
          </p:nvPr>
        </p:nvSpPr>
        <p:spPr>
          <a:xfrm>
            <a:off x="64400" y="-99167"/>
            <a:ext cx="12063200" cy="1182800"/>
          </a:xfrm>
          <a:prstGeom prst="rect">
            <a:avLst/>
          </a:prstGeom>
          <a:noFill/>
          <a:ln>
            <a:noFill/>
          </a:ln>
        </p:spPr>
        <p:txBody>
          <a:bodyPr spcFirstLastPara="1" wrap="square" lIns="121900" tIns="121900" rIns="121900" bIns="121900" anchor="t" anchorCtr="0">
            <a:noAutofit/>
          </a:bodyPr>
          <a:lstStyle/>
          <a:p>
            <a:r>
              <a:rPr lang="en" sz="4800"/>
              <a:t>Build-A-Table Sample  </a:t>
            </a:r>
            <a:endParaRPr sz="4800"/>
          </a:p>
        </p:txBody>
      </p:sp>
      <p:sp>
        <p:nvSpPr>
          <p:cNvPr id="374" name="Google Shape;374;p7"/>
          <p:cNvSpPr/>
          <p:nvPr/>
        </p:nvSpPr>
        <p:spPr>
          <a:xfrm>
            <a:off x="4255567" y="672701"/>
            <a:ext cx="7730400" cy="410379"/>
          </a:xfrm>
          <a:prstGeom prst="rect">
            <a:avLst/>
          </a:prstGeom>
          <a:noFill/>
          <a:ln>
            <a:noFill/>
          </a:ln>
        </p:spPr>
        <p:txBody>
          <a:bodyPr spcFirstLastPara="1" wrap="square" lIns="121900" tIns="60933" rIns="121900" bIns="60933" anchor="t" anchorCtr="0">
            <a:spAutoFit/>
          </a:bodyPr>
          <a:lstStyle/>
          <a:p>
            <a:pPr>
              <a:buSzPts val="1400"/>
            </a:pPr>
            <a:r>
              <a:rPr lang="en" sz="1867"/>
              <a:t>https://www.doe.virginia.gov/teaching/workforce_data/index.shtml</a:t>
            </a:r>
            <a:endParaRPr sz="2533"/>
          </a:p>
        </p:txBody>
      </p:sp>
      <p:pic>
        <p:nvPicPr>
          <p:cNvPr id="375" name="Google Shape;375;p7"/>
          <p:cNvPicPr preferRelativeResize="0"/>
          <p:nvPr/>
        </p:nvPicPr>
        <p:blipFill>
          <a:blip r:embed="rId3">
            <a:alphaModFix/>
          </a:blip>
          <a:stretch>
            <a:fillRect/>
          </a:stretch>
        </p:blipFill>
        <p:spPr>
          <a:xfrm>
            <a:off x="206033" y="1083634"/>
            <a:ext cx="11779936" cy="5584365"/>
          </a:xfrm>
          <a:prstGeom prst="rect">
            <a:avLst/>
          </a:prstGeom>
          <a:noFill/>
          <a:ln>
            <a:noFill/>
          </a:ln>
        </p:spPr>
      </p:pic>
    </p:spTree>
    <p:extLst>
      <p:ext uri="{BB962C8B-B14F-4D97-AF65-F5344CB8AC3E}">
        <p14:creationId xmlns:p14="http://schemas.microsoft.com/office/powerpoint/2010/main" val="50444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12cdb139dd3_0_6"/>
          <p:cNvSpPr txBox="1">
            <a:spLocks noGrp="1"/>
          </p:cNvSpPr>
          <p:nvPr>
            <p:ph type="title"/>
          </p:nvPr>
        </p:nvSpPr>
        <p:spPr>
          <a:xfrm>
            <a:off x="368631" y="-267255"/>
            <a:ext cx="10584872" cy="1187155"/>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Overview</a:t>
            </a:r>
            <a:endParaRPr/>
          </a:p>
        </p:txBody>
      </p:sp>
      <p:sp>
        <p:nvSpPr>
          <p:cNvPr id="102" name="Google Shape;102;g12cdb139dd3_0_6"/>
          <p:cNvSpPr txBox="1">
            <a:spLocks noGrp="1"/>
          </p:cNvSpPr>
          <p:nvPr>
            <p:ph type="body" idx="1"/>
          </p:nvPr>
        </p:nvSpPr>
        <p:spPr>
          <a:xfrm>
            <a:off x="285155" y="1143798"/>
            <a:ext cx="11818192" cy="5410486"/>
          </a:xfrm>
          <a:prstGeom prst="rect">
            <a:avLst/>
          </a:prstGeom>
        </p:spPr>
        <p:txBody>
          <a:bodyPr spcFirstLastPara="1" wrap="square" lIns="91425" tIns="45700" rIns="91425" bIns="45700" anchor="t" anchorCtr="0">
            <a:normAutofit/>
          </a:bodyPr>
          <a:lstStyle/>
          <a:p>
            <a:pPr marL="228600" indent="-228600">
              <a:spcBef>
                <a:spcPts val="0"/>
              </a:spcBef>
              <a:buSzPts val="4200"/>
            </a:pPr>
            <a:r>
              <a:rPr lang="en-US" sz="4200"/>
              <a:t>Introduction of the Team / Department Updates</a:t>
            </a:r>
            <a:endParaRPr lang="en-US" sz="4200" i="1"/>
          </a:p>
          <a:p>
            <a:pPr marL="228600" indent="-228600">
              <a:spcBef>
                <a:spcPts val="0"/>
              </a:spcBef>
              <a:buSzPts val="4200"/>
            </a:pPr>
            <a:r>
              <a:rPr lang="en-US" sz="4200"/>
              <a:t>Teacher Education Deadlines and Reminders</a:t>
            </a:r>
            <a:endParaRPr lang="en-US" sz="4200" i="1"/>
          </a:p>
          <a:p>
            <a:pPr marL="228600" indent="-228600">
              <a:spcBef>
                <a:spcPts val="0"/>
              </a:spcBef>
              <a:buSzPts val="4200"/>
            </a:pPr>
            <a:r>
              <a:rPr lang="en-US" sz="4200"/>
              <a:t>Legislative Updates</a:t>
            </a:r>
            <a:endParaRPr lang="en-US" sz="4200" i="1"/>
          </a:p>
          <a:p>
            <a:pPr marL="228600" indent="-228600">
              <a:spcBef>
                <a:spcPts val="0"/>
              </a:spcBef>
              <a:buSzPts val="4200"/>
            </a:pPr>
            <a:r>
              <a:rPr lang="en-US" sz="4200"/>
              <a:t>Apprenticeship Program Background  </a:t>
            </a:r>
            <a:endParaRPr lang="en-US" sz="4200" i="1"/>
          </a:p>
          <a:p>
            <a:pPr marL="228600" lvl="0" indent="-228600" algn="l" rtl="0">
              <a:spcBef>
                <a:spcPts val="0"/>
              </a:spcBef>
              <a:spcAft>
                <a:spcPts val="0"/>
              </a:spcAft>
              <a:buSzPts val="4200"/>
              <a:buChar char="•"/>
            </a:pPr>
            <a:r>
              <a:rPr lang="en-US" sz="4200"/>
              <a:t>VDOE Teacher Apprenticeship Model</a:t>
            </a:r>
          </a:p>
          <a:p>
            <a:pPr marL="228600" lvl="0" indent="-228600" algn="l" rtl="0">
              <a:spcBef>
                <a:spcPts val="1000"/>
              </a:spcBef>
              <a:spcAft>
                <a:spcPts val="0"/>
              </a:spcAft>
              <a:buSzPts val="4200"/>
              <a:buChar char="•"/>
            </a:pPr>
            <a:r>
              <a:rPr lang="en-US" sz="4200"/>
              <a:t>Q &amp; A</a:t>
            </a:r>
            <a:endParaRPr sz="4200"/>
          </a:p>
        </p:txBody>
      </p:sp>
      <p:cxnSp>
        <p:nvCxnSpPr>
          <p:cNvPr id="103" name="Google Shape;103;g12cdb139dd3_0_6"/>
          <p:cNvCxnSpPr/>
          <p:nvPr/>
        </p:nvCxnSpPr>
        <p:spPr>
          <a:xfrm>
            <a:off x="0" y="699525"/>
            <a:ext cx="12251400" cy="0"/>
          </a:xfrm>
          <a:prstGeom prst="straightConnector1">
            <a:avLst/>
          </a:prstGeom>
          <a:noFill/>
          <a:ln w="66675" cap="flat" cmpd="sng">
            <a:solidFill>
              <a:srgbClr val="C00000"/>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61A969C-5CD3-108B-6C45-4E17C4EBF174}"/>
              </a:ext>
            </a:extLst>
          </p:cNvPr>
          <p:cNvPicPr>
            <a:picLocks noChangeAspect="1"/>
          </p:cNvPicPr>
          <p:nvPr/>
        </p:nvPicPr>
        <p:blipFill>
          <a:blip r:embed="rId3"/>
          <a:stretch>
            <a:fillRect/>
          </a:stretch>
        </p:blipFill>
        <p:spPr>
          <a:xfrm>
            <a:off x="156713" y="188206"/>
            <a:ext cx="11871624" cy="6471285"/>
          </a:xfrm>
          <a:prstGeom prst="rect">
            <a:avLst/>
          </a:prstGeom>
        </p:spPr>
      </p:pic>
    </p:spTree>
    <p:extLst>
      <p:ext uri="{BB962C8B-B14F-4D97-AF65-F5344CB8AC3E}">
        <p14:creationId xmlns:p14="http://schemas.microsoft.com/office/powerpoint/2010/main" val="62243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3B366-0E60-4024-8C16-23D89B07566F}"/>
              </a:ext>
            </a:extLst>
          </p:cNvPr>
          <p:cNvPicPr>
            <a:picLocks noChangeAspect="1"/>
          </p:cNvPicPr>
          <p:nvPr/>
        </p:nvPicPr>
        <p:blipFill>
          <a:blip r:embed="rId2"/>
          <a:stretch>
            <a:fillRect/>
          </a:stretch>
        </p:blipFill>
        <p:spPr>
          <a:xfrm>
            <a:off x="193858" y="0"/>
            <a:ext cx="11853980" cy="6586151"/>
          </a:xfrm>
          <a:prstGeom prst="rect">
            <a:avLst/>
          </a:prstGeom>
        </p:spPr>
      </p:pic>
    </p:spTree>
    <p:extLst>
      <p:ext uri="{BB962C8B-B14F-4D97-AF65-F5344CB8AC3E}">
        <p14:creationId xmlns:p14="http://schemas.microsoft.com/office/powerpoint/2010/main" val="804195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0784-A964-4AC2-8510-0B3D498489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770EB4D-0F84-477B-8E24-9D27F49C4D4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D0A13F9-A7F3-4A65-8456-F305367A45D0}"/>
              </a:ext>
            </a:extLst>
          </p:cNvPr>
          <p:cNvPicPr>
            <a:picLocks noChangeAspect="1"/>
          </p:cNvPicPr>
          <p:nvPr/>
        </p:nvPicPr>
        <p:blipFill>
          <a:blip r:embed="rId2"/>
          <a:stretch>
            <a:fillRect/>
          </a:stretch>
        </p:blipFill>
        <p:spPr>
          <a:xfrm>
            <a:off x="838200" y="1825625"/>
            <a:ext cx="10418805" cy="4151529"/>
          </a:xfrm>
          <a:prstGeom prst="rect">
            <a:avLst/>
          </a:prstGeom>
        </p:spPr>
      </p:pic>
    </p:spTree>
    <p:extLst>
      <p:ext uri="{BB962C8B-B14F-4D97-AF65-F5344CB8AC3E}">
        <p14:creationId xmlns:p14="http://schemas.microsoft.com/office/powerpoint/2010/main" val="969550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B1F1F2-FA27-4B3C-A1AC-35F12EA0BD5F}"/>
              </a:ext>
            </a:extLst>
          </p:cNvPr>
          <p:cNvPicPr>
            <a:picLocks noChangeAspect="1"/>
          </p:cNvPicPr>
          <p:nvPr/>
        </p:nvPicPr>
        <p:blipFill>
          <a:blip r:embed="rId3"/>
          <a:stretch>
            <a:fillRect/>
          </a:stretch>
        </p:blipFill>
        <p:spPr>
          <a:xfrm>
            <a:off x="197709" y="172995"/>
            <a:ext cx="11627708" cy="6104237"/>
          </a:xfrm>
          <a:prstGeom prst="rect">
            <a:avLst/>
          </a:prstGeom>
        </p:spPr>
      </p:pic>
    </p:spTree>
    <p:extLst>
      <p:ext uri="{BB962C8B-B14F-4D97-AF65-F5344CB8AC3E}">
        <p14:creationId xmlns:p14="http://schemas.microsoft.com/office/powerpoint/2010/main" val="4212445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BF2566-5B2B-752F-8E0F-D708BC4ED8FF}"/>
              </a:ext>
            </a:extLst>
          </p:cNvPr>
          <p:cNvPicPr>
            <a:picLocks noChangeAspect="1"/>
          </p:cNvPicPr>
          <p:nvPr/>
        </p:nvPicPr>
        <p:blipFill>
          <a:blip r:embed="rId3"/>
          <a:stretch>
            <a:fillRect/>
          </a:stretch>
        </p:blipFill>
        <p:spPr>
          <a:xfrm>
            <a:off x="123646" y="-6488"/>
            <a:ext cx="11844066" cy="6597807"/>
          </a:xfrm>
          <a:prstGeom prst="rect">
            <a:avLst/>
          </a:prstGeom>
        </p:spPr>
      </p:pic>
      <p:sp>
        <p:nvSpPr>
          <p:cNvPr id="3" name="TextBox 2">
            <a:extLst>
              <a:ext uri="{FF2B5EF4-FFF2-40B4-BE49-F238E27FC236}">
                <a16:creationId xmlns:a16="http://schemas.microsoft.com/office/drawing/2014/main" id="{BE82990F-0329-3EA9-0A5F-64655F92B29A}"/>
              </a:ext>
            </a:extLst>
          </p:cNvPr>
          <p:cNvSpPr txBox="1"/>
          <p:nvPr/>
        </p:nvSpPr>
        <p:spPr>
          <a:xfrm>
            <a:off x="288471" y="5241471"/>
            <a:ext cx="27568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Center on Education Policy and Workforce Competitiveness</a:t>
            </a:r>
          </a:p>
        </p:txBody>
      </p:sp>
    </p:spTree>
    <p:extLst>
      <p:ext uri="{BB962C8B-B14F-4D97-AF65-F5344CB8AC3E}">
        <p14:creationId xmlns:p14="http://schemas.microsoft.com/office/powerpoint/2010/main" val="258186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405B34-F7DB-F64E-5C32-C56484A75838}"/>
              </a:ext>
            </a:extLst>
          </p:cNvPr>
          <p:cNvPicPr>
            <a:picLocks noChangeAspect="1"/>
          </p:cNvPicPr>
          <p:nvPr/>
        </p:nvPicPr>
        <p:blipFill>
          <a:blip r:embed="rId3"/>
          <a:stretch>
            <a:fillRect/>
          </a:stretch>
        </p:blipFill>
        <p:spPr>
          <a:xfrm>
            <a:off x="181155" y="14579"/>
            <a:ext cx="11872821" cy="6613182"/>
          </a:xfrm>
          <a:prstGeom prst="rect">
            <a:avLst/>
          </a:prstGeom>
        </p:spPr>
      </p:pic>
    </p:spTree>
    <p:extLst>
      <p:ext uri="{BB962C8B-B14F-4D97-AF65-F5344CB8AC3E}">
        <p14:creationId xmlns:p14="http://schemas.microsoft.com/office/powerpoint/2010/main" val="106429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6C9A-F216-4628-A742-3BEF10C4D4DC}"/>
              </a:ext>
            </a:extLst>
          </p:cNvPr>
          <p:cNvSpPr>
            <a:spLocks noGrp="1"/>
          </p:cNvSpPr>
          <p:nvPr>
            <p:ph type="title"/>
          </p:nvPr>
        </p:nvSpPr>
        <p:spPr/>
        <p:txBody>
          <a:bodyPr/>
          <a:lstStyle/>
          <a:p>
            <a:r>
              <a:rPr lang="en-US"/>
              <a:t>Detail Teacher Vacancy Data</a:t>
            </a:r>
          </a:p>
        </p:txBody>
      </p:sp>
      <p:sp>
        <p:nvSpPr>
          <p:cNvPr id="3" name="Text Placeholder 2">
            <a:extLst>
              <a:ext uri="{FF2B5EF4-FFF2-40B4-BE49-F238E27FC236}">
                <a16:creationId xmlns:a16="http://schemas.microsoft.com/office/drawing/2014/main" id="{26A1AF32-E4EB-414D-BC84-B5C52CDDC1DD}"/>
              </a:ext>
            </a:extLst>
          </p:cNvPr>
          <p:cNvSpPr>
            <a:spLocks noGrp="1"/>
          </p:cNvSpPr>
          <p:nvPr>
            <p:ph type="body" idx="1"/>
          </p:nvPr>
        </p:nvSpPr>
        <p:spPr/>
        <p:txBody>
          <a:bodyPr/>
          <a:lstStyle/>
          <a:p>
            <a:r>
              <a:rPr lang="en-US"/>
              <a:t>https://www.doe.virginia.gov/teaching-learning-assessment/teaching-inhttps://www.doe.virginia.gov/teaching-learning-assessment/teaching-in-virginia/education-workforce-data-reports-virginia/education-workforce-data-reports</a:t>
            </a:r>
          </a:p>
        </p:txBody>
      </p:sp>
      <p:pic>
        <p:nvPicPr>
          <p:cNvPr id="5" name="Picture 4">
            <a:extLst>
              <a:ext uri="{FF2B5EF4-FFF2-40B4-BE49-F238E27FC236}">
                <a16:creationId xmlns:a16="http://schemas.microsoft.com/office/drawing/2014/main" id="{37B8158B-811D-464A-8A43-06B4A40D4959}"/>
              </a:ext>
            </a:extLst>
          </p:cNvPr>
          <p:cNvPicPr>
            <a:picLocks noChangeAspect="1"/>
          </p:cNvPicPr>
          <p:nvPr/>
        </p:nvPicPr>
        <p:blipFill>
          <a:blip r:embed="rId3"/>
          <a:stretch>
            <a:fillRect/>
          </a:stretch>
        </p:blipFill>
        <p:spPr>
          <a:xfrm>
            <a:off x="970355" y="1715204"/>
            <a:ext cx="10254049" cy="3025026"/>
          </a:xfrm>
          <a:prstGeom prst="rect">
            <a:avLst/>
          </a:prstGeom>
        </p:spPr>
      </p:pic>
      <p:sp>
        <p:nvSpPr>
          <p:cNvPr id="7" name="TextBox 6">
            <a:extLst>
              <a:ext uri="{FF2B5EF4-FFF2-40B4-BE49-F238E27FC236}">
                <a16:creationId xmlns:a16="http://schemas.microsoft.com/office/drawing/2014/main" id="{21ADA8C9-C8C4-4010-BCC6-3BF59CB9FBCA}"/>
              </a:ext>
            </a:extLst>
          </p:cNvPr>
          <p:cNvSpPr txBox="1"/>
          <p:nvPr/>
        </p:nvSpPr>
        <p:spPr>
          <a:xfrm>
            <a:off x="185352" y="5128054"/>
            <a:ext cx="11911914" cy="1569660"/>
          </a:xfrm>
          <a:prstGeom prst="rect">
            <a:avLst/>
          </a:prstGeom>
          <a:noFill/>
        </p:spPr>
        <p:txBody>
          <a:bodyPr wrap="square">
            <a:spAutoFit/>
          </a:bodyPr>
          <a:lstStyle/>
          <a:p>
            <a:r>
              <a:rPr lang="en-US" sz="3200">
                <a:solidFill>
                  <a:schemeClr val="bg1"/>
                </a:solidFill>
              </a:rPr>
              <a:t>https://www.doe.virginia.gov/teaching-learning-assessment/teaching-in-virginia/education-workforce-data-reports</a:t>
            </a:r>
          </a:p>
        </p:txBody>
      </p:sp>
    </p:spTree>
    <p:extLst>
      <p:ext uri="{BB962C8B-B14F-4D97-AF65-F5344CB8AC3E}">
        <p14:creationId xmlns:p14="http://schemas.microsoft.com/office/powerpoint/2010/main" val="3935018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45DE-31A2-9764-4E8B-D6C92DEE0F4F}"/>
              </a:ext>
            </a:extLst>
          </p:cNvPr>
          <p:cNvSpPr>
            <a:spLocks noGrp="1"/>
          </p:cNvSpPr>
          <p:nvPr>
            <p:ph type="title"/>
          </p:nvPr>
        </p:nvSpPr>
        <p:spPr>
          <a:xfrm>
            <a:off x="426849" y="365125"/>
            <a:ext cx="11350284" cy="1339940"/>
          </a:xfrm>
        </p:spPr>
        <p:txBody>
          <a:bodyPr/>
          <a:lstStyle/>
          <a:p>
            <a:r>
              <a:rPr lang="en-US" dirty="0"/>
              <a:t>Strategies for Change and Impact:</a:t>
            </a:r>
            <a:br>
              <a:rPr lang="en-US" dirty="0"/>
            </a:br>
            <a:r>
              <a:rPr lang="en-US" dirty="0"/>
              <a:t>Cross Agency Collaboration </a:t>
            </a:r>
          </a:p>
        </p:txBody>
      </p:sp>
      <p:sp>
        <p:nvSpPr>
          <p:cNvPr id="3" name="Text Placeholder 2">
            <a:extLst>
              <a:ext uri="{FF2B5EF4-FFF2-40B4-BE49-F238E27FC236}">
                <a16:creationId xmlns:a16="http://schemas.microsoft.com/office/drawing/2014/main" id="{594B3FF5-8A1E-21EF-7590-05E92D9D61B3}"/>
              </a:ext>
            </a:extLst>
          </p:cNvPr>
          <p:cNvSpPr>
            <a:spLocks noGrp="1"/>
          </p:cNvSpPr>
          <p:nvPr>
            <p:ph type="body" idx="1"/>
          </p:nvPr>
        </p:nvSpPr>
        <p:spPr>
          <a:xfrm>
            <a:off x="838200" y="2502958"/>
            <a:ext cx="10515600" cy="4351338"/>
          </a:xfrm>
        </p:spPr>
        <p:txBody>
          <a:bodyPr>
            <a:normAutofit/>
          </a:bodyPr>
          <a:lstStyle/>
          <a:p>
            <a:pPr marL="114300" indent="0" algn="ctr">
              <a:buNone/>
            </a:pPr>
            <a:r>
              <a:rPr lang="en-US" sz="4800" dirty="0"/>
              <a:t>Department of Labor and Industry's Registered Apprenticeship</a:t>
            </a:r>
            <a:endParaRPr lang="en-US"/>
          </a:p>
          <a:p>
            <a:endParaRPr lang="en-US" sz="4800" dirty="0"/>
          </a:p>
        </p:txBody>
      </p:sp>
    </p:spTree>
    <p:extLst>
      <p:ext uri="{BB962C8B-B14F-4D97-AF65-F5344CB8AC3E}">
        <p14:creationId xmlns:p14="http://schemas.microsoft.com/office/powerpoint/2010/main" val="302371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514A-E22E-442E-8377-93E82D81ACC7}"/>
              </a:ext>
            </a:extLst>
          </p:cNvPr>
          <p:cNvSpPr>
            <a:spLocks noGrp="1"/>
          </p:cNvSpPr>
          <p:nvPr>
            <p:ph type="title"/>
          </p:nvPr>
        </p:nvSpPr>
        <p:spPr>
          <a:xfrm>
            <a:off x="640491" y="278628"/>
            <a:ext cx="10515600" cy="1325563"/>
          </a:xfrm>
        </p:spPr>
        <p:txBody>
          <a:bodyPr/>
          <a:lstStyle/>
          <a:p>
            <a:r>
              <a:rPr lang="en-US" sz="4400">
                <a:solidFill>
                  <a:schemeClr val="bg1"/>
                </a:solidFill>
                <a:effectLst/>
                <a:latin typeface="Times New Roman" panose="02020603050405020304" pitchFamily="18" charset="0"/>
                <a:ea typeface="Times New Roman" panose="02020603050405020304" pitchFamily="18" charset="0"/>
              </a:rPr>
              <a:t>In Virginia, the United States Department of Labor and Industry (DOLI)….</a:t>
            </a:r>
            <a:endParaRPr lang="en-US">
              <a:solidFill>
                <a:schemeClr val="bg1"/>
              </a:solidFill>
            </a:endParaRPr>
          </a:p>
        </p:txBody>
      </p:sp>
      <p:sp>
        <p:nvSpPr>
          <p:cNvPr id="3" name="Text Placeholder 2">
            <a:extLst>
              <a:ext uri="{FF2B5EF4-FFF2-40B4-BE49-F238E27FC236}">
                <a16:creationId xmlns:a16="http://schemas.microsoft.com/office/drawing/2014/main" id="{CBD579B1-165A-43B6-849B-A2B1777072DD}"/>
              </a:ext>
            </a:extLst>
          </p:cNvPr>
          <p:cNvSpPr>
            <a:spLocks noGrp="1"/>
          </p:cNvSpPr>
          <p:nvPr>
            <p:ph type="body" idx="1"/>
          </p:nvPr>
        </p:nvSpPr>
        <p:spPr>
          <a:xfrm>
            <a:off x="432487" y="1717589"/>
            <a:ext cx="11467070" cy="4775286"/>
          </a:xfrm>
        </p:spPr>
        <p:txBody>
          <a:bodyPr>
            <a:normAutofit fontScale="92500"/>
          </a:bodyPr>
          <a:lstStyle/>
          <a:p>
            <a:r>
              <a:rPr lang="en-US" sz="3200" dirty="0">
                <a:solidFill>
                  <a:schemeClr val="bg1"/>
                </a:solidFill>
                <a:effectLst/>
                <a:ea typeface="Times New Roman" panose="02020603050405020304" pitchFamily="18" charset="0"/>
              </a:rPr>
              <a:t>(DOLI) maintains approximately 15,000 apprentices serving in the private and public sectors, and in the military settings.</a:t>
            </a:r>
            <a:r>
              <a:rPr lang="en-US" sz="3200" dirty="0">
                <a:solidFill>
                  <a:schemeClr val="bg1"/>
                </a:solidFill>
                <a:ea typeface="Times New Roman" panose="02020603050405020304" pitchFamily="18" charset="0"/>
              </a:rPr>
              <a:t> </a:t>
            </a:r>
            <a:endParaRPr lang="en-US" sz="3200">
              <a:solidFill>
                <a:schemeClr val="bg1"/>
              </a:solidFill>
              <a:effectLst/>
              <a:ea typeface="Times New Roman" panose="02020603050405020304" pitchFamily="18" charset="0"/>
            </a:endParaRPr>
          </a:p>
          <a:p>
            <a:r>
              <a:rPr lang="en-US" sz="3200" dirty="0">
                <a:solidFill>
                  <a:schemeClr val="bg1"/>
                </a:solidFill>
                <a:effectLst/>
                <a:ea typeface="Times New Roman" panose="02020603050405020304" pitchFamily="18" charset="0"/>
              </a:rPr>
              <a:t>One of DOLI’s missions is to </a:t>
            </a:r>
            <a:r>
              <a:rPr lang="en-US" sz="3200" b="1" dirty="0">
                <a:solidFill>
                  <a:schemeClr val="accent4">
                    <a:lumMod val="60000"/>
                    <a:lumOff val="40000"/>
                  </a:schemeClr>
                </a:solidFill>
                <a:effectLst/>
                <a:ea typeface="Times New Roman" panose="02020603050405020304" pitchFamily="18" charset="0"/>
              </a:rPr>
              <a:t>improve opportunities for business and employees in the commonwealth and to contribute to economic development and quality of life for all Virginians</a:t>
            </a:r>
            <a:r>
              <a:rPr lang="en-US" sz="3200" dirty="0">
                <a:solidFill>
                  <a:schemeClr val="accent4">
                    <a:lumMod val="60000"/>
                    <a:lumOff val="40000"/>
                  </a:schemeClr>
                </a:solidFill>
                <a:effectLst/>
                <a:ea typeface="Times New Roman" panose="02020603050405020304" pitchFamily="18" charset="0"/>
              </a:rPr>
              <a:t>.</a:t>
            </a:r>
            <a:r>
              <a:rPr lang="en-US" sz="3200" dirty="0">
                <a:solidFill>
                  <a:schemeClr val="accent4">
                    <a:lumMod val="60000"/>
                    <a:lumOff val="40000"/>
                  </a:schemeClr>
                </a:solidFill>
                <a:ea typeface="Times New Roman" panose="02020603050405020304" pitchFamily="18" charset="0"/>
              </a:rPr>
              <a:t> </a:t>
            </a:r>
            <a:endParaRPr lang="en-US" sz="3200" dirty="0">
              <a:solidFill>
                <a:schemeClr val="accent4">
                  <a:lumMod val="60000"/>
                  <a:lumOff val="40000"/>
                </a:schemeClr>
              </a:solidFill>
              <a:effectLst/>
              <a:ea typeface="Times New Roman" panose="02020603050405020304" pitchFamily="18" charset="0"/>
            </a:endParaRPr>
          </a:p>
          <a:p>
            <a:r>
              <a:rPr lang="en-US" sz="3200" dirty="0">
                <a:solidFill>
                  <a:schemeClr val="bg1"/>
                </a:solidFill>
                <a:effectLst/>
                <a:ea typeface="Times New Roman" panose="02020603050405020304" pitchFamily="18" charset="0"/>
              </a:rPr>
              <a:t>School divisions and youth have benefited from the existing </a:t>
            </a:r>
            <a:r>
              <a:rPr lang="en-US" sz="3200" u="sng" dirty="0">
                <a:solidFill>
                  <a:schemeClr val="bg1"/>
                </a:solidFill>
                <a:effectLst/>
                <a:ea typeface="Times New Roman" panose="02020603050405020304" pitchFamily="18" charset="0"/>
              </a:rPr>
              <a:t>Virginia Youth Registered Apprenticeship (YRA)</a:t>
            </a:r>
            <a:r>
              <a:rPr lang="en-US" sz="3200" dirty="0">
                <a:solidFill>
                  <a:schemeClr val="bg1"/>
                </a:solidFill>
                <a:effectLst/>
                <a:ea typeface="Times New Roman" panose="02020603050405020304" pitchFamily="18" charset="0"/>
              </a:rPr>
              <a:t> program for many years.</a:t>
            </a:r>
          </a:p>
          <a:p>
            <a:r>
              <a:rPr lang="en-US" sz="3200" dirty="0">
                <a:solidFill>
                  <a:schemeClr val="bg1"/>
                </a:solidFill>
              </a:rPr>
              <a:t>Commission Governance Structure</a:t>
            </a:r>
          </a:p>
          <a:p>
            <a:r>
              <a:rPr lang="en-US" sz="3200" dirty="0">
                <a:solidFill>
                  <a:schemeClr val="bg1"/>
                </a:solidFill>
              </a:rPr>
              <a:t>2021 K-12 Teaching "</a:t>
            </a:r>
            <a:r>
              <a:rPr lang="en-US" sz="3200" dirty="0" err="1">
                <a:solidFill>
                  <a:schemeClr val="bg1"/>
                </a:solidFill>
              </a:rPr>
              <a:t>Apprenticeable</a:t>
            </a:r>
            <a:r>
              <a:rPr lang="en-US" sz="3200" dirty="0">
                <a:solidFill>
                  <a:schemeClr val="bg1"/>
                </a:solidFill>
              </a:rPr>
              <a:t>"</a:t>
            </a:r>
          </a:p>
        </p:txBody>
      </p:sp>
    </p:spTree>
    <p:extLst>
      <p:ext uri="{BB962C8B-B14F-4D97-AF65-F5344CB8AC3E}">
        <p14:creationId xmlns:p14="http://schemas.microsoft.com/office/powerpoint/2010/main" val="362120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DCEB-545E-407C-A333-2224CBDE0E2C}"/>
              </a:ext>
            </a:extLst>
          </p:cNvPr>
          <p:cNvSpPr>
            <a:spLocks noGrp="1"/>
          </p:cNvSpPr>
          <p:nvPr>
            <p:ph type="title"/>
          </p:nvPr>
        </p:nvSpPr>
        <p:spPr>
          <a:xfrm>
            <a:off x="1060458" y="0"/>
            <a:ext cx="11936533" cy="1214451"/>
          </a:xfrm>
        </p:spPr>
        <p:txBody>
          <a:bodyPr/>
          <a:lstStyle/>
          <a:p>
            <a:r>
              <a:rPr lang="en-US"/>
              <a:t>Department of Labor Regulations</a:t>
            </a:r>
          </a:p>
        </p:txBody>
      </p:sp>
      <p:sp>
        <p:nvSpPr>
          <p:cNvPr id="3" name="Content Placeholder 2">
            <a:extLst>
              <a:ext uri="{FF2B5EF4-FFF2-40B4-BE49-F238E27FC236}">
                <a16:creationId xmlns:a16="http://schemas.microsoft.com/office/drawing/2014/main" id="{BB1ED3F9-2368-42F0-B447-85A6F1BED646}"/>
              </a:ext>
            </a:extLst>
          </p:cNvPr>
          <p:cNvSpPr>
            <a:spLocks noGrp="1"/>
          </p:cNvSpPr>
          <p:nvPr>
            <p:ph idx="1"/>
          </p:nvPr>
        </p:nvSpPr>
        <p:spPr>
          <a:xfrm>
            <a:off x="405114" y="1169043"/>
            <a:ext cx="10858429" cy="5451675"/>
          </a:xfrm>
        </p:spPr>
        <p:txBody>
          <a:bodyPr numCol="1">
            <a:normAutofit/>
          </a:bodyPr>
          <a:lstStyle/>
          <a:p>
            <a:r>
              <a:rPr lang="en-US"/>
              <a:t>According to Chapter 6, Title 40.1 Code of Virginia Section 4.  </a:t>
            </a:r>
            <a:r>
              <a:rPr lang="en-US" i="1"/>
              <a:t>Apprenticeship Agreements -  Governing Documents</a:t>
            </a:r>
          </a:p>
          <a:p>
            <a:pPr lvl="1"/>
            <a:r>
              <a:rPr lang="en-US"/>
              <a:t>Outlines what it takes to be a Program Sponsor of Registered Apprenticeship </a:t>
            </a:r>
          </a:p>
          <a:p>
            <a:r>
              <a:rPr lang="en-US">
                <a:solidFill>
                  <a:schemeClr val="accent4">
                    <a:lumMod val="40000"/>
                    <a:lumOff val="60000"/>
                  </a:schemeClr>
                </a:solidFill>
              </a:rPr>
              <a:t>Minimum of approximately one-year </a:t>
            </a:r>
            <a:r>
              <a:rPr lang="en-US"/>
              <a:t>(2,000 </a:t>
            </a:r>
            <a:r>
              <a:rPr lang="en-US" b="1">
                <a:solidFill>
                  <a:schemeClr val="accent4">
                    <a:lumMod val="60000"/>
                    <a:lumOff val="40000"/>
                  </a:schemeClr>
                </a:solidFill>
              </a:rPr>
              <a:t>On Job Training (OJT)</a:t>
            </a:r>
            <a:r>
              <a:rPr lang="en-US"/>
              <a:t> hours per year)</a:t>
            </a:r>
          </a:p>
          <a:p>
            <a:r>
              <a:rPr lang="en-US"/>
              <a:t>Recommended </a:t>
            </a:r>
            <a:r>
              <a:rPr lang="en-US">
                <a:solidFill>
                  <a:schemeClr val="accent4">
                    <a:lumMod val="40000"/>
                    <a:lumOff val="60000"/>
                  </a:schemeClr>
                </a:solidFill>
              </a:rPr>
              <a:t>144 </a:t>
            </a:r>
            <a:r>
              <a:rPr lang="en-US">
                <a:solidFill>
                  <a:srgbClr val="FFFFFF"/>
                </a:solidFill>
              </a:rPr>
              <a:t>hours</a:t>
            </a:r>
            <a:r>
              <a:rPr lang="en-US"/>
              <a:t> of </a:t>
            </a:r>
            <a:r>
              <a:rPr lang="en-US" b="1"/>
              <a:t>Related Technical Instruction </a:t>
            </a:r>
            <a:r>
              <a:rPr lang="en-US" b="1">
                <a:solidFill>
                  <a:schemeClr val="accent4">
                    <a:lumMod val="60000"/>
                    <a:lumOff val="40000"/>
                  </a:schemeClr>
                </a:solidFill>
              </a:rPr>
              <a:t>(RTI) </a:t>
            </a:r>
            <a:r>
              <a:rPr lang="en-US"/>
              <a:t>per year of the program</a:t>
            </a:r>
          </a:p>
          <a:p>
            <a:r>
              <a:rPr lang="en-US"/>
              <a:t>Must be a starting wage and a wage upon completion with one wage increase as skills are gained</a:t>
            </a:r>
          </a:p>
          <a:p>
            <a:pPr lvl="3"/>
            <a:endParaRPr lang="en-US"/>
          </a:p>
        </p:txBody>
      </p:sp>
    </p:spTree>
    <p:extLst>
      <p:ext uri="{BB962C8B-B14F-4D97-AF65-F5344CB8AC3E}">
        <p14:creationId xmlns:p14="http://schemas.microsoft.com/office/powerpoint/2010/main" val="256967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9" y="-91337"/>
            <a:ext cx="11804071" cy="1200048"/>
          </a:xfrm>
        </p:spPr>
        <p:txBody>
          <a:bodyPr>
            <a:normAutofit/>
          </a:bodyPr>
          <a:lstStyle/>
          <a:p>
            <a:r>
              <a:rPr lang="en-US" sz="3800" b="1"/>
              <a:t>Department of Teacher Education and Licensure</a:t>
            </a:r>
          </a:p>
        </p:txBody>
      </p:sp>
      <p:graphicFrame>
        <p:nvGraphicFramePr>
          <p:cNvPr id="6" name="Diagram 5"/>
          <p:cNvGraphicFramePr/>
          <p:nvPr>
            <p:extLst>
              <p:ext uri="{D42A27DB-BD31-4B8C-83A1-F6EECF244321}">
                <p14:modId xmlns:p14="http://schemas.microsoft.com/office/powerpoint/2010/main" val="2345716468"/>
              </p:ext>
            </p:extLst>
          </p:nvPr>
        </p:nvGraphicFramePr>
        <p:xfrm>
          <a:off x="387929" y="742950"/>
          <a:ext cx="11473281" cy="5904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6181859" y="1709348"/>
            <a:ext cx="653217" cy="737668"/>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0504" t="-10408" r="-10504" b="58954"/>
          <a:stretch/>
        </p:blipFill>
        <p:spPr>
          <a:xfrm>
            <a:off x="2735720" y="5378466"/>
            <a:ext cx="1254389" cy="1003511"/>
          </a:xfrm>
          <a:prstGeom prst="rect">
            <a:avLst/>
          </a:prstGeom>
        </p:spPr>
      </p:pic>
      <p:sp>
        <p:nvSpPr>
          <p:cNvPr id="3" name="TextBox 2"/>
          <p:cNvSpPr txBox="1"/>
          <p:nvPr/>
        </p:nvSpPr>
        <p:spPr>
          <a:xfrm>
            <a:off x="3990110" y="5259867"/>
            <a:ext cx="3362037" cy="369332"/>
          </a:xfrm>
          <a:prstGeom prst="rect">
            <a:avLst/>
          </a:prstGeom>
          <a:noFill/>
        </p:spPr>
        <p:txBody>
          <a:bodyPr wrap="square" rtlCol="0">
            <a:spAutoFit/>
          </a:bodyPr>
          <a:lstStyle/>
          <a:p>
            <a:pPr defTabSz="457189">
              <a:buClrTx/>
            </a:pPr>
            <a:endParaRPr lang="en-US" sz="1800" kern="1200">
              <a:solidFill>
                <a:prstClr val="black"/>
              </a:solidFill>
              <a:latin typeface="Century Gothic" panose="020B0502020202020204"/>
              <a:ea typeface="+mn-ea"/>
            </a:endParaRPr>
          </a:p>
        </p:txBody>
      </p:sp>
      <p:sp>
        <p:nvSpPr>
          <p:cNvPr id="5" name="TextBox 4"/>
          <p:cNvSpPr txBox="1"/>
          <p:nvPr/>
        </p:nvSpPr>
        <p:spPr>
          <a:xfrm>
            <a:off x="3880624" y="5804819"/>
            <a:ext cx="3471523" cy="666977"/>
          </a:xfrm>
          <a:prstGeom prst="rect">
            <a:avLst/>
          </a:prstGeom>
          <a:noFill/>
        </p:spPr>
        <p:txBody>
          <a:bodyPr wrap="square" rtlCol="0">
            <a:spAutoFit/>
          </a:bodyPr>
          <a:lstStyle/>
          <a:p>
            <a:pPr defTabSz="457189">
              <a:buClrTx/>
            </a:pPr>
            <a:r>
              <a:rPr lang="en-US" sz="1867" b="1" kern="1200">
                <a:solidFill>
                  <a:prstClr val="black"/>
                </a:solidFill>
                <a:latin typeface="Century Gothic" panose="020B0502020202020204"/>
                <a:ea typeface="+mn-ea"/>
              </a:rPr>
              <a:t>Sonya </a:t>
            </a:r>
            <a:r>
              <a:rPr lang="en-US" sz="1867" b="1" kern="1200" err="1">
                <a:solidFill>
                  <a:prstClr val="black"/>
                </a:solidFill>
                <a:latin typeface="Century Gothic" panose="020B0502020202020204"/>
                <a:ea typeface="+mn-ea"/>
              </a:rPr>
              <a:t>Broady</a:t>
            </a:r>
            <a:r>
              <a:rPr lang="en-US" sz="1867" b="1" kern="1200">
                <a:solidFill>
                  <a:prstClr val="black"/>
                </a:solidFill>
                <a:latin typeface="Century Gothic" panose="020B0502020202020204"/>
                <a:ea typeface="+mn-ea"/>
              </a:rPr>
              <a:t>, Executive Adm. Assistant</a:t>
            </a:r>
          </a:p>
        </p:txBody>
      </p:sp>
    </p:spTree>
    <p:extLst>
      <p:ext uri="{BB962C8B-B14F-4D97-AF65-F5344CB8AC3E}">
        <p14:creationId xmlns:p14="http://schemas.microsoft.com/office/powerpoint/2010/main" val="1561498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33100" cy="1350963"/>
          </a:xfrm>
        </p:spPr>
        <p:txBody>
          <a:bodyPr>
            <a:normAutofit/>
          </a:bodyPr>
          <a:lstStyle/>
          <a:p>
            <a:r>
              <a:rPr lang="en-US" sz="4800" b="1">
                <a:latin typeface="Times New Roman"/>
                <a:cs typeface="Times New Roman"/>
              </a:rPr>
              <a:t>Registration: Sponsor and Apprentice </a:t>
            </a:r>
          </a:p>
        </p:txBody>
      </p:sp>
      <p:graphicFrame>
        <p:nvGraphicFramePr>
          <p:cNvPr id="11" name="Diagram 10"/>
          <p:cNvGraphicFramePr/>
          <p:nvPr/>
        </p:nvGraphicFramePr>
        <p:xfrm>
          <a:off x="340106" y="1763151"/>
          <a:ext cx="6754700" cy="478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618722" y="1955409"/>
            <a:ext cx="6959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Arial"/>
                <a:sym typeface="Arial"/>
              </a:rPr>
              <a:t>VDOE Teacher Registered Apprenticeship Program – </a:t>
            </a:r>
            <a:r>
              <a:rPr kumimoji="0" lang="en-US" sz="1800" b="1"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Arial"/>
                <a:sym typeface="Arial"/>
              </a:rPr>
              <a:t>Sample </a:t>
            </a:r>
            <a:r>
              <a:rPr kumimoji="0" lang="en-US" sz="1800" b="1" i="0" u="sng" strike="noStrike" kern="1200" cap="none" spc="0" normalizeH="0" baseline="0" noProof="0">
                <a:ln>
                  <a:noFill/>
                </a:ln>
                <a:solidFill>
                  <a:prstClr val="black"/>
                </a:solidFill>
                <a:effectLst/>
                <a:uLnTx/>
                <a:uFillTx/>
                <a:latin typeface="Calibri" panose="020F0502020204030204"/>
                <a:ea typeface="+mn-ea"/>
                <a:cs typeface="Arial"/>
                <a:sym typeface="Arial"/>
              </a:rPr>
              <a:t>Flow Chart</a:t>
            </a:r>
          </a:p>
        </p:txBody>
      </p:sp>
      <p:sp>
        <p:nvSpPr>
          <p:cNvPr id="14" name="TextBox 13"/>
          <p:cNvSpPr txBox="1"/>
          <p:nvPr/>
        </p:nvSpPr>
        <p:spPr>
          <a:xfrm>
            <a:off x="7765366" y="1617785"/>
            <a:ext cx="390144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t>VDOE with Register with VDOLI – 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t>Local divisions will sign an Employer Agreement with Sponsor(VDOE)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t>Local divisions will identify teacher apprentice candidates and coordinate with VDOE for formal apprentice registration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Arial"/>
                <a:sym typeface="Arial"/>
              </a:rPr>
              <a:t>Supervisor of Apprenticeship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t>– VDOE staff member will work with local division and new apprentices to help coordinate registration and technical support in relation to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5" name="Down Arrow 14"/>
          <p:cNvSpPr/>
          <p:nvPr/>
        </p:nvSpPr>
        <p:spPr>
          <a:xfrm>
            <a:off x="9298744" y="2011680"/>
            <a:ext cx="484632" cy="436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6" name="Picture 15"/>
          <p:cNvPicPr>
            <a:picLocks noChangeAspect="1"/>
          </p:cNvPicPr>
          <p:nvPr/>
        </p:nvPicPr>
        <p:blipFill>
          <a:blip r:embed="rId8"/>
          <a:stretch>
            <a:fillRect/>
          </a:stretch>
        </p:blipFill>
        <p:spPr>
          <a:xfrm>
            <a:off x="9298744" y="4630595"/>
            <a:ext cx="524301" cy="457240"/>
          </a:xfrm>
          <a:prstGeom prst="rect">
            <a:avLst/>
          </a:prstGeom>
        </p:spPr>
      </p:pic>
      <p:pic>
        <p:nvPicPr>
          <p:cNvPr id="17" name="Picture 16"/>
          <p:cNvPicPr>
            <a:picLocks noChangeAspect="1"/>
          </p:cNvPicPr>
          <p:nvPr/>
        </p:nvPicPr>
        <p:blipFill>
          <a:blip r:embed="rId8"/>
          <a:stretch>
            <a:fillRect/>
          </a:stretch>
        </p:blipFill>
        <p:spPr>
          <a:xfrm>
            <a:off x="9259075" y="3080805"/>
            <a:ext cx="524301" cy="457240"/>
          </a:xfrm>
          <a:prstGeom prst="rect">
            <a:avLst/>
          </a:prstGeom>
        </p:spPr>
      </p:pic>
    </p:spTree>
    <p:extLst>
      <p:ext uri="{BB962C8B-B14F-4D97-AF65-F5344CB8AC3E}">
        <p14:creationId xmlns:p14="http://schemas.microsoft.com/office/powerpoint/2010/main" val="2160256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a:blip r:embed="rId3"/>
          <a:stretch>
            <a:fillRect/>
          </a:stretch>
        </p:blipFill>
        <p:spPr>
          <a:xfrm>
            <a:off x="1577340" y="136208"/>
            <a:ext cx="7848600" cy="6546850"/>
          </a:xfrm>
          <a:prstGeom prst="rect">
            <a:avLst/>
          </a:prstGeom>
        </p:spPr>
      </p:pic>
    </p:spTree>
    <p:extLst>
      <p:ext uri="{BB962C8B-B14F-4D97-AF65-F5344CB8AC3E}">
        <p14:creationId xmlns:p14="http://schemas.microsoft.com/office/powerpoint/2010/main" val="473103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5247"/>
            <a:ext cx="12480966" cy="1280795"/>
          </a:xfrm>
        </p:spPr>
        <p:txBody>
          <a:bodyPr>
            <a:normAutofit/>
          </a:bodyPr>
          <a:lstStyle/>
          <a:p>
            <a:r>
              <a:rPr lang="en-US" sz="3900"/>
              <a:t>What are the Characteristics of the VA Apprenticeship?</a:t>
            </a:r>
          </a:p>
        </p:txBody>
      </p:sp>
      <p:sp>
        <p:nvSpPr>
          <p:cNvPr id="3" name="Text Placeholder 2"/>
          <p:cNvSpPr>
            <a:spLocks noGrp="1"/>
          </p:cNvSpPr>
          <p:nvPr>
            <p:ph type="body" idx="1"/>
          </p:nvPr>
        </p:nvSpPr>
        <p:spPr>
          <a:xfrm>
            <a:off x="339437" y="1725833"/>
            <a:ext cx="11222736" cy="3772442"/>
          </a:xfrm>
        </p:spPr>
        <p:txBody>
          <a:bodyPr>
            <a:normAutofit lnSpcReduction="10000"/>
          </a:bodyPr>
          <a:lstStyle/>
          <a:p>
            <a:r>
              <a:rPr lang="en-US" sz="3600" b="1"/>
              <a:t>Teacher</a:t>
            </a:r>
            <a:br>
              <a:rPr lang="en-US" sz="3600"/>
            </a:br>
            <a:r>
              <a:rPr lang="en-US" sz="3600" b="1"/>
              <a:t>Program Types</a:t>
            </a:r>
            <a:r>
              <a:rPr lang="en-US" sz="3600"/>
              <a:t>: Baccalaureate, Post-Baccalaureate Masters, Post Masters - all EPP Based Program (Degree)</a:t>
            </a:r>
          </a:p>
          <a:p>
            <a:r>
              <a:rPr lang="en-US" sz="3600"/>
              <a:t>EPP Partnership</a:t>
            </a:r>
          </a:p>
          <a:p>
            <a:r>
              <a:rPr lang="en-US" sz="3600" b="1"/>
              <a:t>Format: </a:t>
            </a:r>
            <a:r>
              <a:rPr lang="en-US" sz="3600"/>
              <a:t>Residency or Traditional EPP (Culminating Clinicals)</a:t>
            </a:r>
          </a:p>
          <a:p>
            <a:r>
              <a:rPr lang="en-US" sz="3600"/>
              <a:t>Expert </a:t>
            </a:r>
            <a:r>
              <a:rPr lang="en-US" sz="3600" b="1"/>
              <a:t>school-based mentor teachers</a:t>
            </a:r>
            <a:endParaRPr lang="en-US" sz="3600"/>
          </a:p>
        </p:txBody>
      </p:sp>
    </p:spTree>
    <p:extLst>
      <p:ext uri="{BB962C8B-B14F-4D97-AF65-F5344CB8AC3E}">
        <p14:creationId xmlns:p14="http://schemas.microsoft.com/office/powerpoint/2010/main" val="219464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42" y="-334477"/>
            <a:ext cx="10949763" cy="1325563"/>
          </a:xfrm>
        </p:spPr>
        <p:txBody>
          <a:bodyPr/>
          <a:lstStyle/>
          <a:p>
            <a:r>
              <a:rPr lang="en-US"/>
              <a:t>Virginia’s Programmatic Design</a:t>
            </a:r>
          </a:p>
        </p:txBody>
      </p:sp>
      <p:sp>
        <p:nvSpPr>
          <p:cNvPr id="3" name="Text Placeholder 2"/>
          <p:cNvSpPr>
            <a:spLocks noGrp="1"/>
          </p:cNvSpPr>
          <p:nvPr>
            <p:ph type="body" idx="1"/>
          </p:nvPr>
        </p:nvSpPr>
        <p:spPr>
          <a:xfrm>
            <a:off x="187842" y="782247"/>
            <a:ext cx="11815472" cy="5975223"/>
          </a:xfrm>
        </p:spPr>
        <p:txBody>
          <a:bodyPr>
            <a:normAutofit fontScale="70000" lnSpcReduction="20000"/>
          </a:bodyPr>
          <a:lstStyle/>
          <a:p>
            <a:pPr marL="114300" indent="0">
              <a:buNone/>
            </a:pPr>
            <a:r>
              <a:rPr lang="en-US" sz="3000" b="1"/>
              <a:t>•</a:t>
            </a:r>
            <a:r>
              <a:rPr lang="en-US" sz="3100" b="1"/>
              <a:t>Target Population: </a:t>
            </a:r>
            <a:r>
              <a:rPr lang="en-US" sz="3100"/>
              <a:t>Paraprofessionals &amp; EPP Candidates (70 or more existing credits)</a:t>
            </a:r>
          </a:p>
          <a:p>
            <a:pPr marL="114300" indent="0">
              <a:buNone/>
            </a:pPr>
            <a:endParaRPr lang="en-US" sz="3100"/>
          </a:p>
          <a:p>
            <a:pPr marL="114300" indent="0">
              <a:buNone/>
            </a:pPr>
            <a:r>
              <a:rPr lang="en-US" sz="3100" b="1"/>
              <a:t>•Academic Structure: </a:t>
            </a:r>
            <a:r>
              <a:rPr lang="en-US" sz="3100"/>
              <a:t>Attend school in the evening/weekends (state/federal scholarships) with focused coursework and content leading to degree &amp; licensure requirements</a:t>
            </a:r>
          </a:p>
          <a:p>
            <a:pPr marL="114300" indent="0">
              <a:buNone/>
            </a:pPr>
            <a:endParaRPr lang="en-US" sz="3100"/>
          </a:p>
          <a:p>
            <a:pPr marL="114300" indent="0">
              <a:buNone/>
            </a:pPr>
            <a:r>
              <a:rPr lang="en-US" sz="3100" b="1"/>
              <a:t>2-year program </a:t>
            </a:r>
          </a:p>
          <a:p>
            <a:pPr marL="114300" indent="0">
              <a:buNone/>
            </a:pPr>
            <a:r>
              <a:rPr lang="en-US" sz="3100" b="1"/>
              <a:t>clinical practice</a:t>
            </a:r>
            <a:r>
              <a:rPr lang="en-US" sz="3100"/>
              <a:t> co-teaching or serving as an instructional aide alongside an expert mentor teacher (</a:t>
            </a:r>
            <a:r>
              <a:rPr lang="en-US" sz="3100" b="1">
                <a:solidFill>
                  <a:schemeClr val="accent4">
                    <a:lumMod val="40000"/>
                    <a:lumOff val="60000"/>
                  </a:schemeClr>
                </a:solidFill>
              </a:rPr>
              <a:t>consider licensure requirements 10 weeks interns/direct teaching area of endorsement)</a:t>
            </a:r>
          </a:p>
          <a:p>
            <a:pPr marL="114300" indent="0">
              <a:buNone/>
            </a:pPr>
            <a:endParaRPr lang="en-US" sz="3100" b="1">
              <a:solidFill>
                <a:schemeClr val="accent4">
                  <a:lumMod val="40000"/>
                  <a:lumOff val="60000"/>
                </a:schemeClr>
              </a:solidFill>
            </a:endParaRPr>
          </a:p>
          <a:p>
            <a:pPr marL="114300" indent="0">
              <a:buNone/>
            </a:pPr>
            <a:r>
              <a:rPr lang="en-US" sz="3100" b="1"/>
              <a:t>•Employment</a:t>
            </a:r>
            <a:r>
              <a:rPr lang="en-US" sz="3100"/>
              <a:t>: Paid  (progressive wage scale) to work in the school system as an instructional aide; studies under a mentor/master teacher for two years ( non-teacher of record) Apprentice Employment Commitment to Division (2 years). </a:t>
            </a:r>
            <a:br>
              <a:rPr lang="en-US" sz="3100"/>
            </a:br>
            <a:endParaRPr lang="en-US" sz="3100"/>
          </a:p>
          <a:p>
            <a:pPr marL="114300" indent="0">
              <a:buNone/>
            </a:pPr>
            <a:r>
              <a:rPr lang="en-US" sz="3100" b="1"/>
              <a:t>•Mentor Incentive- </a:t>
            </a:r>
            <a:r>
              <a:rPr lang="en-US" sz="3100"/>
              <a:t>Innovation Structure 2 yrs.*</a:t>
            </a:r>
          </a:p>
          <a:p>
            <a:pPr marL="114300" indent="0">
              <a:buNone/>
            </a:pPr>
            <a:endParaRPr lang="en-US" sz="3100"/>
          </a:p>
          <a:p>
            <a:pPr marL="114300" indent="0">
              <a:buNone/>
            </a:pPr>
            <a:r>
              <a:rPr lang="en-US" sz="3100"/>
              <a:t>Relevant </a:t>
            </a:r>
            <a:r>
              <a:rPr lang="en-US" sz="3100" b="1"/>
              <a:t>coursework</a:t>
            </a:r>
            <a:r>
              <a:rPr lang="en-US" sz="3100"/>
              <a:t> that is tightly integrated with clinical practice (DOLI Hours Required) leading to VDOE licensure </a:t>
            </a:r>
          </a:p>
        </p:txBody>
      </p:sp>
    </p:spTree>
    <p:extLst>
      <p:ext uri="{BB962C8B-B14F-4D97-AF65-F5344CB8AC3E}">
        <p14:creationId xmlns:p14="http://schemas.microsoft.com/office/powerpoint/2010/main" val="3003483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BD08-CBB5-4BB5-B0D5-38E9640D618F}"/>
              </a:ext>
            </a:extLst>
          </p:cNvPr>
          <p:cNvSpPr>
            <a:spLocks noGrp="1"/>
          </p:cNvSpPr>
          <p:nvPr>
            <p:ph type="title"/>
          </p:nvPr>
        </p:nvSpPr>
        <p:spPr>
          <a:xfrm>
            <a:off x="799850" y="204426"/>
            <a:ext cx="10515600" cy="1325563"/>
          </a:xfrm>
        </p:spPr>
        <p:txBody>
          <a:bodyPr/>
          <a:lstStyle/>
          <a:p>
            <a:r>
              <a:rPr lang="en-US"/>
              <a:t>Work Process  </a:t>
            </a:r>
          </a:p>
        </p:txBody>
      </p:sp>
      <p:sp>
        <p:nvSpPr>
          <p:cNvPr id="3" name="Text Placeholder 2">
            <a:extLst>
              <a:ext uri="{FF2B5EF4-FFF2-40B4-BE49-F238E27FC236}">
                <a16:creationId xmlns:a16="http://schemas.microsoft.com/office/drawing/2014/main" id="{53F1FBFC-A4B2-4541-914E-2729E3E52448}"/>
              </a:ext>
            </a:extLst>
          </p:cNvPr>
          <p:cNvSpPr>
            <a:spLocks noGrp="1"/>
          </p:cNvSpPr>
          <p:nvPr>
            <p:ph type="body" idx="1"/>
          </p:nvPr>
        </p:nvSpPr>
        <p:spPr>
          <a:xfrm>
            <a:off x="662152" y="1366345"/>
            <a:ext cx="10691648" cy="4810618"/>
          </a:xfrm>
        </p:spPr>
        <p:txBody>
          <a:bodyPr/>
          <a:lstStyle/>
          <a:p>
            <a:endParaRPr lang="en-US"/>
          </a:p>
        </p:txBody>
      </p:sp>
      <p:pic>
        <p:nvPicPr>
          <p:cNvPr id="5" name="Picture 4">
            <a:extLst>
              <a:ext uri="{FF2B5EF4-FFF2-40B4-BE49-F238E27FC236}">
                <a16:creationId xmlns:a16="http://schemas.microsoft.com/office/drawing/2014/main" id="{7F448F0C-6BEF-4207-97CF-64278539DE4B}"/>
              </a:ext>
            </a:extLst>
          </p:cNvPr>
          <p:cNvPicPr>
            <a:picLocks noChangeAspect="1"/>
          </p:cNvPicPr>
          <p:nvPr/>
        </p:nvPicPr>
        <p:blipFill>
          <a:blip r:embed="rId2"/>
          <a:stretch>
            <a:fillRect/>
          </a:stretch>
        </p:blipFill>
        <p:spPr>
          <a:xfrm>
            <a:off x="348206" y="1273685"/>
            <a:ext cx="11319540" cy="5159583"/>
          </a:xfrm>
          <a:prstGeom prst="rect">
            <a:avLst/>
          </a:prstGeom>
        </p:spPr>
      </p:pic>
      <p:pic>
        <p:nvPicPr>
          <p:cNvPr id="6" name="Picture 5">
            <a:extLst>
              <a:ext uri="{FF2B5EF4-FFF2-40B4-BE49-F238E27FC236}">
                <a16:creationId xmlns:a16="http://schemas.microsoft.com/office/drawing/2014/main" id="{E39D2972-0C50-4BD9-93E5-861364ABB224}"/>
              </a:ext>
            </a:extLst>
          </p:cNvPr>
          <p:cNvPicPr>
            <a:picLocks noChangeAspect="1"/>
          </p:cNvPicPr>
          <p:nvPr/>
        </p:nvPicPr>
        <p:blipFill>
          <a:blip r:embed="rId3"/>
          <a:stretch>
            <a:fillRect/>
          </a:stretch>
        </p:blipFill>
        <p:spPr>
          <a:xfrm>
            <a:off x="5451415" y="2607411"/>
            <a:ext cx="402847" cy="401057"/>
          </a:xfrm>
          <a:prstGeom prst="rect">
            <a:avLst/>
          </a:prstGeom>
        </p:spPr>
      </p:pic>
      <p:pic>
        <p:nvPicPr>
          <p:cNvPr id="7" name="Picture 6">
            <a:extLst>
              <a:ext uri="{FF2B5EF4-FFF2-40B4-BE49-F238E27FC236}">
                <a16:creationId xmlns:a16="http://schemas.microsoft.com/office/drawing/2014/main" id="{D0135200-CDAC-4690-AA1A-C244F23C7A60}"/>
              </a:ext>
            </a:extLst>
          </p:cNvPr>
          <p:cNvPicPr>
            <a:picLocks noChangeAspect="1"/>
          </p:cNvPicPr>
          <p:nvPr/>
        </p:nvPicPr>
        <p:blipFill>
          <a:blip r:embed="rId4"/>
          <a:stretch>
            <a:fillRect/>
          </a:stretch>
        </p:blipFill>
        <p:spPr>
          <a:xfrm>
            <a:off x="5299185" y="4550979"/>
            <a:ext cx="676744" cy="676744"/>
          </a:xfrm>
          <a:prstGeom prst="rect">
            <a:avLst/>
          </a:prstGeom>
        </p:spPr>
      </p:pic>
    </p:spTree>
    <p:extLst>
      <p:ext uri="{BB962C8B-B14F-4D97-AF65-F5344CB8AC3E}">
        <p14:creationId xmlns:p14="http://schemas.microsoft.com/office/powerpoint/2010/main" val="184964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42C2CB-AE3E-43EC-883D-B4EE435C0725}"/>
              </a:ext>
            </a:extLst>
          </p:cNvPr>
          <p:cNvSpPr txBox="1"/>
          <p:nvPr/>
        </p:nvSpPr>
        <p:spPr>
          <a:xfrm>
            <a:off x="9440883" y="1341912"/>
            <a:ext cx="2683824" cy="369332"/>
          </a:xfrm>
          <a:prstGeom prst="rect">
            <a:avLst/>
          </a:prstGeom>
          <a:noFill/>
        </p:spPr>
        <p:txBody>
          <a:bodyPr wrap="square">
            <a:spAutoFit/>
          </a:bodyPr>
          <a:lstStyle/>
          <a:p>
            <a:pPr marL="114300" marR="0" lvl="0" indent="0" algn="l" defTabSz="914400" rtl="0" eaLnBrk="1" fontAlgn="auto" latinLnBrk="0" hangingPunct="1">
              <a:lnSpc>
                <a:spcPct val="90000"/>
              </a:lnSpc>
              <a:spcBef>
                <a:spcPts val="1000"/>
              </a:spcBef>
              <a:spcAft>
                <a:spcPts val="0"/>
              </a:spcAft>
              <a:buClr>
                <a:srgbClr val="FFFFFF"/>
              </a:buClr>
              <a:buSzPts val="1800"/>
              <a:buFont typeface="Arial"/>
              <a:buNone/>
              <a:tabLst/>
              <a:defRPr/>
            </a:pPr>
            <a:r>
              <a:rPr kumimoji="0" lang="en-US" sz="2000" b="1" i="0" u="none" strike="noStrike" kern="0" cap="none" spc="0" normalizeH="0" baseline="0" noProof="0">
                <a:ln>
                  <a:noFill/>
                </a:ln>
                <a:solidFill>
                  <a:srgbClr val="FFC000">
                    <a:lumMod val="40000"/>
                    <a:lumOff val="60000"/>
                  </a:srgbClr>
                </a:solidFill>
                <a:effectLst/>
                <a:uLnTx/>
                <a:uFillTx/>
                <a:latin typeface="Times New Roman"/>
                <a:cs typeface="Times New Roman"/>
                <a:sym typeface="Times New Roman"/>
              </a:rPr>
              <a:t>Minimum 1 year OJT</a:t>
            </a:r>
          </a:p>
        </p:txBody>
      </p:sp>
      <p:pic>
        <p:nvPicPr>
          <p:cNvPr id="7" name="Picture 6">
            <a:extLst>
              <a:ext uri="{FF2B5EF4-FFF2-40B4-BE49-F238E27FC236}">
                <a16:creationId xmlns:a16="http://schemas.microsoft.com/office/drawing/2014/main" id="{329C4D71-9353-46DA-877A-50A6D26AA43C}"/>
              </a:ext>
            </a:extLst>
          </p:cNvPr>
          <p:cNvPicPr>
            <a:picLocks noChangeAspect="1"/>
          </p:cNvPicPr>
          <p:nvPr/>
        </p:nvPicPr>
        <p:blipFill>
          <a:blip r:embed="rId3"/>
          <a:stretch>
            <a:fillRect/>
          </a:stretch>
        </p:blipFill>
        <p:spPr>
          <a:xfrm>
            <a:off x="1864426" y="1"/>
            <a:ext cx="7576457" cy="6888490"/>
          </a:xfrm>
          <a:prstGeom prst="rect">
            <a:avLst/>
          </a:prstGeom>
        </p:spPr>
      </p:pic>
    </p:spTree>
    <p:extLst>
      <p:ext uri="{BB962C8B-B14F-4D97-AF65-F5344CB8AC3E}">
        <p14:creationId xmlns:p14="http://schemas.microsoft.com/office/powerpoint/2010/main" val="184229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DCEB-545E-407C-A333-2224CBDE0E2C}"/>
              </a:ext>
            </a:extLst>
          </p:cNvPr>
          <p:cNvSpPr>
            <a:spLocks noGrp="1"/>
          </p:cNvSpPr>
          <p:nvPr>
            <p:ph type="title"/>
          </p:nvPr>
        </p:nvSpPr>
        <p:spPr>
          <a:xfrm>
            <a:off x="85333" y="-241651"/>
            <a:ext cx="11762913" cy="1214451"/>
          </a:xfrm>
        </p:spPr>
        <p:txBody>
          <a:bodyPr/>
          <a:lstStyle/>
          <a:p>
            <a:r>
              <a:rPr lang="en-US"/>
              <a:t>State Licensing Agency</a:t>
            </a:r>
          </a:p>
        </p:txBody>
      </p:sp>
      <p:sp>
        <p:nvSpPr>
          <p:cNvPr id="3" name="Content Placeholder 2">
            <a:extLst>
              <a:ext uri="{FF2B5EF4-FFF2-40B4-BE49-F238E27FC236}">
                <a16:creationId xmlns:a16="http://schemas.microsoft.com/office/drawing/2014/main" id="{BB1ED3F9-2368-42F0-B447-85A6F1BED646}"/>
              </a:ext>
            </a:extLst>
          </p:cNvPr>
          <p:cNvSpPr>
            <a:spLocks noGrp="1"/>
          </p:cNvSpPr>
          <p:nvPr>
            <p:ph idx="1"/>
          </p:nvPr>
        </p:nvSpPr>
        <p:spPr>
          <a:xfrm>
            <a:off x="530088" y="972800"/>
            <a:ext cx="11318158" cy="5383550"/>
          </a:xfrm>
        </p:spPr>
        <p:txBody>
          <a:bodyPr numCol="1">
            <a:normAutofit fontScale="92500" lnSpcReduction="10000"/>
          </a:bodyPr>
          <a:lstStyle/>
          <a:p>
            <a:r>
              <a:rPr lang="en-US"/>
              <a:t>Developed the State Apprenticeship Program</a:t>
            </a:r>
          </a:p>
          <a:p>
            <a:pPr lvl="1"/>
            <a:r>
              <a:rPr lang="en-US"/>
              <a:t>Minimum Qualifications</a:t>
            </a:r>
          </a:p>
          <a:p>
            <a:pPr lvl="1"/>
            <a:r>
              <a:rPr lang="en-US"/>
              <a:t>Wage Scale Minimum</a:t>
            </a:r>
          </a:p>
          <a:p>
            <a:pPr lvl="1"/>
            <a:r>
              <a:rPr lang="en-US"/>
              <a:t>Work Processes</a:t>
            </a:r>
          </a:p>
          <a:p>
            <a:pPr lvl="1"/>
            <a:r>
              <a:rPr lang="en-US"/>
              <a:t>Curriculum competency components linked with licensure Regulations</a:t>
            </a:r>
          </a:p>
          <a:p>
            <a:r>
              <a:rPr lang="en-US"/>
              <a:t>Program Sponsor</a:t>
            </a:r>
          </a:p>
          <a:p>
            <a:pPr lvl="1"/>
            <a:r>
              <a:rPr lang="en-US"/>
              <a:t>Responsible for facilitating/coordination and administration of  the program</a:t>
            </a:r>
          </a:p>
          <a:p>
            <a:pPr lvl="1"/>
            <a:r>
              <a:rPr lang="en-US"/>
              <a:t>Is responsible for the training and completion of each apprentice</a:t>
            </a:r>
          </a:p>
          <a:p>
            <a:pPr lvl="1"/>
            <a:r>
              <a:rPr lang="en-US"/>
              <a:t>Evaluations of the system, the mentor, and the apprentice</a:t>
            </a:r>
          </a:p>
          <a:p>
            <a:pPr lvl="1"/>
            <a:r>
              <a:rPr lang="en-US"/>
              <a:t>Communicate Workforce and Federal Resources</a:t>
            </a:r>
          </a:p>
          <a:p>
            <a:r>
              <a:rPr lang="en-US"/>
              <a:t>Records keeping</a:t>
            </a:r>
          </a:p>
          <a:p>
            <a:pPr lvl="1"/>
            <a:r>
              <a:rPr lang="en-US"/>
              <a:t>Tracking of application process, all apprentice progress, on the job, classroom, wage increases,  disciplinary, etc. </a:t>
            </a:r>
          </a:p>
          <a:p>
            <a:pPr lvl="1"/>
            <a:r>
              <a:rPr lang="en-US"/>
              <a:t>Subject to US DOL Reviews</a:t>
            </a:r>
          </a:p>
          <a:p>
            <a:pPr lvl="3"/>
            <a:endParaRPr lang="en-US"/>
          </a:p>
        </p:txBody>
      </p:sp>
      <p:sp>
        <p:nvSpPr>
          <p:cNvPr id="4" name="Slide Number Placeholder 3">
            <a:extLst>
              <a:ext uri="{FF2B5EF4-FFF2-40B4-BE49-F238E27FC236}">
                <a16:creationId xmlns:a16="http://schemas.microsoft.com/office/drawing/2014/main" id="{79D47A9C-1C49-4306-9A4C-D1E780D404D7}"/>
              </a:ext>
            </a:extLst>
          </p:cNvPr>
          <p:cNvSpPr>
            <a:spLocks noGrp="1"/>
          </p:cNvSpPr>
          <p:nvPr>
            <p:ph type="sldNum" sz="quarter" idx="12"/>
          </p:nvPr>
        </p:nvSpPr>
        <p:spPr/>
        <p:txBody>
          <a:bodyPr/>
          <a:lstStyle/>
          <a:p>
            <a:fld id="{CA7BD937-0522-4F77-B40A-F3AF30DA6C09}" type="slidenum">
              <a:rPr lang="en-US" smtClean="0"/>
              <a:t>36</a:t>
            </a:fld>
            <a:endParaRPr lang="en-US"/>
          </a:p>
        </p:txBody>
      </p:sp>
    </p:spTree>
    <p:extLst>
      <p:ext uri="{BB962C8B-B14F-4D97-AF65-F5344CB8AC3E}">
        <p14:creationId xmlns:p14="http://schemas.microsoft.com/office/powerpoint/2010/main" val="3983077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DCEB-545E-407C-A333-2224CBDE0E2C}"/>
              </a:ext>
            </a:extLst>
          </p:cNvPr>
          <p:cNvSpPr>
            <a:spLocks noGrp="1"/>
          </p:cNvSpPr>
          <p:nvPr>
            <p:ph type="title"/>
          </p:nvPr>
        </p:nvSpPr>
        <p:spPr>
          <a:xfrm>
            <a:off x="214543" y="41224"/>
            <a:ext cx="11762913" cy="1325563"/>
          </a:xfrm>
        </p:spPr>
        <p:txBody>
          <a:bodyPr/>
          <a:lstStyle/>
          <a:p>
            <a:r>
              <a:rPr lang="en-US"/>
              <a:t>Employer/Division/ Profession</a:t>
            </a:r>
          </a:p>
        </p:txBody>
      </p:sp>
      <p:sp>
        <p:nvSpPr>
          <p:cNvPr id="3" name="Content Placeholder 2">
            <a:extLst>
              <a:ext uri="{FF2B5EF4-FFF2-40B4-BE49-F238E27FC236}">
                <a16:creationId xmlns:a16="http://schemas.microsoft.com/office/drawing/2014/main" id="{BB1ED3F9-2368-42F0-B447-85A6F1BED646}"/>
              </a:ext>
            </a:extLst>
          </p:cNvPr>
          <p:cNvSpPr>
            <a:spLocks noGrp="1"/>
          </p:cNvSpPr>
          <p:nvPr>
            <p:ph idx="1"/>
          </p:nvPr>
        </p:nvSpPr>
        <p:spPr>
          <a:xfrm>
            <a:off x="338466" y="1141318"/>
            <a:ext cx="11218721" cy="4989563"/>
          </a:xfrm>
        </p:spPr>
        <p:txBody>
          <a:bodyPr>
            <a:normAutofit lnSpcReduction="10000"/>
          </a:bodyPr>
          <a:lstStyle/>
          <a:p>
            <a:r>
              <a:rPr lang="en-US"/>
              <a:t>Provide the </a:t>
            </a:r>
            <a:r>
              <a:rPr lang="en-US" b="1">
                <a:solidFill>
                  <a:srgbClr val="FFC000"/>
                </a:solidFill>
              </a:rPr>
              <a:t>o</a:t>
            </a:r>
            <a:r>
              <a:rPr lang="en-US"/>
              <a:t>n-the-</a:t>
            </a:r>
            <a:r>
              <a:rPr lang="en-US">
                <a:solidFill>
                  <a:srgbClr val="FFC000"/>
                </a:solidFill>
              </a:rPr>
              <a:t>j</a:t>
            </a:r>
            <a:r>
              <a:rPr lang="en-US"/>
              <a:t>ob </a:t>
            </a:r>
            <a:r>
              <a:rPr lang="en-US">
                <a:solidFill>
                  <a:srgbClr val="FFC000"/>
                </a:solidFill>
              </a:rPr>
              <a:t>t</a:t>
            </a:r>
            <a:r>
              <a:rPr lang="en-US"/>
              <a:t>raining</a:t>
            </a:r>
          </a:p>
          <a:p>
            <a:pPr lvl="1"/>
            <a:r>
              <a:rPr lang="en-US" sz="2800"/>
              <a:t>Employ the Apprentice - provide on-the-job training</a:t>
            </a:r>
          </a:p>
          <a:p>
            <a:pPr lvl="1"/>
            <a:r>
              <a:rPr lang="en-US" sz="2800"/>
              <a:t>Pay the apprentice wages</a:t>
            </a:r>
          </a:p>
          <a:p>
            <a:pPr lvl="1"/>
            <a:r>
              <a:rPr lang="en-US" sz="2800"/>
              <a:t>Provide the apprentice's mentor </a:t>
            </a:r>
          </a:p>
          <a:p>
            <a:r>
              <a:rPr lang="en-US"/>
              <a:t>Input of what curriculum is needed</a:t>
            </a:r>
          </a:p>
          <a:p>
            <a:pPr lvl="1"/>
            <a:r>
              <a:rPr lang="en-US" sz="2800"/>
              <a:t>For licensing/certification and general knowledge to be a well-rounded apprentice</a:t>
            </a:r>
          </a:p>
          <a:p>
            <a:pPr lvl="1"/>
            <a:r>
              <a:rPr lang="en-US" sz="2800"/>
              <a:t>Ensure employment alignment with endorsement in final 10 weeks.</a:t>
            </a:r>
          </a:p>
          <a:p>
            <a:r>
              <a:rPr lang="en-US"/>
              <a:t>Provide evaluations and feedback on the apprentice, the program, curriculum, future contract etc. </a:t>
            </a:r>
          </a:p>
          <a:p>
            <a:r>
              <a:rPr lang="en-US"/>
              <a:t>Opportunities for mentor leadership and licensure designations</a:t>
            </a:r>
          </a:p>
          <a:p>
            <a:pPr lvl="3"/>
            <a:endParaRPr lang="en-US"/>
          </a:p>
        </p:txBody>
      </p:sp>
      <p:sp>
        <p:nvSpPr>
          <p:cNvPr id="4" name="Slide Number Placeholder 3">
            <a:extLst>
              <a:ext uri="{FF2B5EF4-FFF2-40B4-BE49-F238E27FC236}">
                <a16:creationId xmlns:a16="http://schemas.microsoft.com/office/drawing/2014/main" id="{79D47A9C-1C49-4306-9A4C-D1E780D404D7}"/>
              </a:ext>
            </a:extLst>
          </p:cNvPr>
          <p:cNvSpPr>
            <a:spLocks noGrp="1"/>
          </p:cNvSpPr>
          <p:nvPr>
            <p:ph type="sldNum" sz="quarter" idx="12"/>
          </p:nvPr>
        </p:nvSpPr>
        <p:spPr/>
        <p:txBody>
          <a:bodyPr/>
          <a:lstStyle/>
          <a:p>
            <a:fld id="{CA7BD937-0522-4F77-B40A-F3AF30DA6C09}" type="slidenum">
              <a:rPr lang="en-US" smtClean="0"/>
              <a:t>37</a:t>
            </a:fld>
            <a:endParaRPr lang="en-US"/>
          </a:p>
        </p:txBody>
      </p:sp>
    </p:spTree>
    <p:extLst>
      <p:ext uri="{BB962C8B-B14F-4D97-AF65-F5344CB8AC3E}">
        <p14:creationId xmlns:p14="http://schemas.microsoft.com/office/powerpoint/2010/main" val="206988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474C-D7DB-49B0-A029-CE19B2AD5C14}"/>
              </a:ext>
            </a:extLst>
          </p:cNvPr>
          <p:cNvSpPr>
            <a:spLocks noGrp="1"/>
          </p:cNvSpPr>
          <p:nvPr>
            <p:ph type="title"/>
          </p:nvPr>
        </p:nvSpPr>
        <p:spPr>
          <a:xfrm>
            <a:off x="481944" y="-260487"/>
            <a:ext cx="10515600" cy="1325563"/>
          </a:xfrm>
        </p:spPr>
        <p:txBody>
          <a:bodyPr/>
          <a:lstStyle/>
          <a:p>
            <a:r>
              <a:rPr lang="en-US"/>
              <a:t>Educator Preparation (RTI)</a:t>
            </a:r>
          </a:p>
        </p:txBody>
      </p:sp>
      <p:sp>
        <p:nvSpPr>
          <p:cNvPr id="3" name="Text Placeholder 2">
            <a:extLst>
              <a:ext uri="{FF2B5EF4-FFF2-40B4-BE49-F238E27FC236}">
                <a16:creationId xmlns:a16="http://schemas.microsoft.com/office/drawing/2014/main" id="{F7C681F3-8251-4B95-8706-833C49BB88E4}"/>
              </a:ext>
            </a:extLst>
          </p:cNvPr>
          <p:cNvSpPr>
            <a:spLocks noGrp="1"/>
          </p:cNvSpPr>
          <p:nvPr>
            <p:ph type="body" idx="1"/>
          </p:nvPr>
        </p:nvSpPr>
        <p:spPr>
          <a:xfrm>
            <a:off x="216023" y="970968"/>
            <a:ext cx="11742820" cy="6168592"/>
          </a:xfrm>
        </p:spPr>
        <p:txBody>
          <a:bodyPr>
            <a:normAutofit/>
          </a:bodyPr>
          <a:lstStyle/>
          <a:p>
            <a:pPr marL="114300" indent="0">
              <a:buNone/>
            </a:pPr>
            <a:r>
              <a:rPr lang="en-US" dirty="0"/>
              <a:t>EPPs can support the foundation of a strong partnership with school division to build and launch lasting apprenticeship programs,  EPPs can: </a:t>
            </a:r>
          </a:p>
          <a:p>
            <a:r>
              <a:rPr lang="en-US" dirty="0"/>
              <a:t>Support divisions define their local need (identify vacancies, review data trends, and source talent from their community and region). </a:t>
            </a:r>
          </a:p>
          <a:p>
            <a:r>
              <a:rPr lang="en-US" dirty="0"/>
              <a:t>Co-design flexible programs that meet division, licensure, and teacher needs. 	</a:t>
            </a:r>
          </a:p>
          <a:p>
            <a:r>
              <a:rPr lang="en-US" dirty="0"/>
              <a:t>Revision clinical experiences for working candidates.</a:t>
            </a:r>
          </a:p>
          <a:p>
            <a:r>
              <a:rPr lang="en-US" dirty="0"/>
              <a:t> Commit to the long-term success of the division and teachers. With apprenticeships, EPPs can develop innovative programs for preparation of teachers and expand pipeline options.</a:t>
            </a:r>
          </a:p>
          <a:p>
            <a:r>
              <a:rPr lang="en-US" dirty="0"/>
              <a:t>Provide </a:t>
            </a:r>
            <a:r>
              <a:rPr lang="en-US" dirty="0">
                <a:solidFill>
                  <a:srgbClr val="FFFF00"/>
                </a:solidFill>
              </a:rPr>
              <a:t>R</a:t>
            </a:r>
            <a:r>
              <a:rPr lang="en-US" dirty="0"/>
              <a:t>elated </a:t>
            </a:r>
            <a:r>
              <a:rPr lang="en-US" dirty="0">
                <a:solidFill>
                  <a:srgbClr val="FFFF00"/>
                </a:solidFill>
              </a:rPr>
              <a:t>T</a:t>
            </a:r>
            <a:r>
              <a:rPr lang="en-US" dirty="0"/>
              <a:t>echnical </a:t>
            </a:r>
            <a:r>
              <a:rPr lang="en-US" dirty="0">
                <a:solidFill>
                  <a:srgbClr val="FFFF00"/>
                </a:solidFill>
              </a:rPr>
              <a:t>I</a:t>
            </a:r>
            <a:r>
              <a:rPr lang="en-US" dirty="0"/>
              <a:t>nstruction Hours (RTI)</a:t>
            </a:r>
          </a:p>
        </p:txBody>
      </p:sp>
    </p:spTree>
    <p:extLst>
      <p:ext uri="{BB962C8B-B14F-4D97-AF65-F5344CB8AC3E}">
        <p14:creationId xmlns:p14="http://schemas.microsoft.com/office/powerpoint/2010/main" val="115658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8B81-2461-4201-A612-F1EE0E2D8D28}"/>
              </a:ext>
            </a:extLst>
          </p:cNvPr>
          <p:cNvSpPr>
            <a:spLocks noGrp="1"/>
          </p:cNvSpPr>
          <p:nvPr>
            <p:ph type="title"/>
          </p:nvPr>
        </p:nvSpPr>
        <p:spPr>
          <a:xfrm>
            <a:off x="162838" y="-132058"/>
            <a:ext cx="10515600" cy="1325563"/>
          </a:xfrm>
        </p:spPr>
        <p:txBody>
          <a:bodyPr/>
          <a:lstStyle/>
          <a:p>
            <a:r>
              <a:rPr lang="en-US"/>
              <a:t>EPP Clinicals</a:t>
            </a:r>
          </a:p>
        </p:txBody>
      </p:sp>
      <p:sp>
        <p:nvSpPr>
          <p:cNvPr id="3" name="Text Placeholder 2">
            <a:extLst>
              <a:ext uri="{FF2B5EF4-FFF2-40B4-BE49-F238E27FC236}">
                <a16:creationId xmlns:a16="http://schemas.microsoft.com/office/drawing/2014/main" id="{0CAF5BDE-70FF-41A6-9358-14165AF4D4BF}"/>
              </a:ext>
            </a:extLst>
          </p:cNvPr>
          <p:cNvSpPr>
            <a:spLocks noGrp="1"/>
          </p:cNvSpPr>
          <p:nvPr>
            <p:ph type="body" idx="1"/>
          </p:nvPr>
        </p:nvSpPr>
        <p:spPr>
          <a:xfrm>
            <a:off x="263047" y="977030"/>
            <a:ext cx="11661731" cy="5561556"/>
          </a:xfrm>
        </p:spPr>
        <p:txBody>
          <a:bodyPr>
            <a:normAutofit fontScale="92500" lnSpcReduction="10000"/>
          </a:bodyPr>
          <a:lstStyle/>
          <a:p>
            <a:pPr marL="114300" indent="0">
              <a:buNone/>
            </a:pPr>
            <a:r>
              <a:rPr lang="en-US"/>
              <a:t>Employment impact and considerations:</a:t>
            </a:r>
          </a:p>
          <a:p>
            <a:r>
              <a:rPr lang="en-US"/>
              <a:t>Year long experience with multiple types of experiences in the same school (grade level, content)</a:t>
            </a:r>
          </a:p>
          <a:p>
            <a:r>
              <a:rPr lang="en-US"/>
              <a:t>Last year or semester must complete in endorsement area; 10 weeks and 150 hours direct instruction</a:t>
            </a:r>
          </a:p>
          <a:p>
            <a:r>
              <a:rPr lang="en-US"/>
              <a:t>Instructional time at school location, evening, weekend, summer, virtual instructional time</a:t>
            </a:r>
          </a:p>
          <a:p>
            <a:r>
              <a:rPr lang="en-US"/>
              <a:t>Coordination of Cooperating Teacher/Mentor, University Supt, Division Administrator (administrative responsibilities for VDOE/DOLI)</a:t>
            </a:r>
          </a:p>
          <a:p>
            <a:r>
              <a:rPr lang="en-US"/>
              <a:t>Clinical placement more collaboration (endorsement area, VLA, </a:t>
            </a:r>
            <a:r>
              <a:rPr lang="en-US" err="1"/>
              <a:t>etc</a:t>
            </a:r>
            <a:r>
              <a:rPr lang="en-US"/>
              <a:t>)</a:t>
            </a:r>
          </a:p>
          <a:p>
            <a:r>
              <a:rPr lang="en-US"/>
              <a:t>Incentive for Mentors/ Mentor Training Development (state model for non-teacher of record)</a:t>
            </a:r>
          </a:p>
          <a:p>
            <a:r>
              <a:rPr lang="en-US" sz="3200"/>
              <a:t>Others?</a:t>
            </a:r>
          </a:p>
          <a:p>
            <a:endParaRPr lang="en-US"/>
          </a:p>
        </p:txBody>
      </p:sp>
    </p:spTree>
    <p:extLst>
      <p:ext uri="{BB962C8B-B14F-4D97-AF65-F5344CB8AC3E}">
        <p14:creationId xmlns:p14="http://schemas.microsoft.com/office/powerpoint/2010/main" val="211837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B0BC-3694-CB8F-460F-2389052C7B88}"/>
              </a:ext>
            </a:extLst>
          </p:cNvPr>
          <p:cNvSpPr>
            <a:spLocks noGrp="1"/>
          </p:cNvSpPr>
          <p:nvPr>
            <p:ph type="title"/>
          </p:nvPr>
        </p:nvSpPr>
        <p:spPr>
          <a:xfrm>
            <a:off x="461122" y="168852"/>
            <a:ext cx="11392618" cy="1311186"/>
          </a:xfrm>
        </p:spPr>
        <p:txBody>
          <a:bodyPr>
            <a:normAutofit/>
          </a:bodyPr>
          <a:lstStyle/>
          <a:p>
            <a:r>
              <a:rPr lang="en-US" sz="4800" b="1"/>
              <a:t>VDOE Communication and Engagement</a:t>
            </a:r>
          </a:p>
        </p:txBody>
      </p:sp>
      <p:sp>
        <p:nvSpPr>
          <p:cNvPr id="3" name="Text Placeholder 2">
            <a:extLst>
              <a:ext uri="{FF2B5EF4-FFF2-40B4-BE49-F238E27FC236}">
                <a16:creationId xmlns:a16="http://schemas.microsoft.com/office/drawing/2014/main" id="{76716C81-9182-CD8A-C930-31D8A7AECE41}"/>
              </a:ext>
            </a:extLst>
          </p:cNvPr>
          <p:cNvSpPr>
            <a:spLocks noGrp="1"/>
          </p:cNvSpPr>
          <p:nvPr>
            <p:ph type="body" idx="1"/>
          </p:nvPr>
        </p:nvSpPr>
        <p:spPr>
          <a:xfrm>
            <a:off x="618837" y="1479262"/>
            <a:ext cx="10734963" cy="4697701"/>
          </a:xfrm>
        </p:spPr>
        <p:txBody>
          <a:bodyPr/>
          <a:lstStyle/>
          <a:p>
            <a:r>
              <a:rPr lang="en-US" sz="4400"/>
              <a:t>Website</a:t>
            </a:r>
            <a:br>
              <a:rPr lang="en-US" sz="4400"/>
            </a:br>
            <a:r>
              <a:rPr lang="en-US" sz="4400"/>
              <a:t>Licensure &amp; Teacher Education Updates (Chief Licensure Officers/Dean/Directors)</a:t>
            </a:r>
          </a:p>
          <a:p>
            <a:r>
              <a:rPr lang="en-US" sz="4400"/>
              <a:t>ABTEL</a:t>
            </a:r>
          </a:p>
          <a:p>
            <a:r>
              <a:rPr lang="en-US" sz="4400"/>
              <a:t>BOE *</a:t>
            </a:r>
          </a:p>
        </p:txBody>
      </p:sp>
    </p:spTree>
    <p:extLst>
      <p:ext uri="{BB962C8B-B14F-4D97-AF65-F5344CB8AC3E}">
        <p14:creationId xmlns:p14="http://schemas.microsoft.com/office/powerpoint/2010/main" val="1323087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DCEB-545E-407C-A333-2224CBDE0E2C}"/>
              </a:ext>
            </a:extLst>
          </p:cNvPr>
          <p:cNvSpPr>
            <a:spLocks noGrp="1"/>
          </p:cNvSpPr>
          <p:nvPr>
            <p:ph type="title"/>
          </p:nvPr>
        </p:nvSpPr>
        <p:spPr>
          <a:xfrm>
            <a:off x="135172" y="-191193"/>
            <a:ext cx="11762913" cy="1214451"/>
          </a:xfrm>
        </p:spPr>
        <p:txBody>
          <a:bodyPr/>
          <a:lstStyle/>
          <a:p>
            <a:r>
              <a:rPr lang="en-US"/>
              <a:t>Mentor/Expert</a:t>
            </a:r>
          </a:p>
        </p:txBody>
      </p:sp>
      <p:sp>
        <p:nvSpPr>
          <p:cNvPr id="3" name="Content Placeholder 2">
            <a:extLst>
              <a:ext uri="{FF2B5EF4-FFF2-40B4-BE49-F238E27FC236}">
                <a16:creationId xmlns:a16="http://schemas.microsoft.com/office/drawing/2014/main" id="{BB1ED3F9-2368-42F0-B447-85A6F1BED646}"/>
              </a:ext>
            </a:extLst>
          </p:cNvPr>
          <p:cNvSpPr>
            <a:spLocks noGrp="1"/>
          </p:cNvSpPr>
          <p:nvPr>
            <p:ph idx="1"/>
          </p:nvPr>
        </p:nvSpPr>
        <p:spPr>
          <a:xfrm>
            <a:off x="413657" y="1023258"/>
            <a:ext cx="10849886" cy="4904980"/>
          </a:xfrm>
        </p:spPr>
        <p:txBody>
          <a:bodyPr numCol="1">
            <a:normAutofit/>
          </a:bodyPr>
          <a:lstStyle/>
          <a:p>
            <a:r>
              <a:rPr lang="en-US"/>
              <a:t>Serving as the Subject Matter Expert</a:t>
            </a:r>
          </a:p>
          <a:p>
            <a:pPr lvl="1"/>
            <a:r>
              <a:rPr lang="en-US"/>
              <a:t>The apprentice is gleaning the knowledge from this industry expert</a:t>
            </a:r>
          </a:p>
          <a:p>
            <a:pPr lvl="1"/>
            <a:r>
              <a:rPr lang="en-US"/>
              <a:t>Sharing a lifetime of skills and experience on to the next generation </a:t>
            </a:r>
          </a:p>
          <a:p>
            <a:pPr lvl="1"/>
            <a:r>
              <a:rPr lang="en-US"/>
              <a:t>Completing progress evaluation and evaluation of skills for entry and exit program</a:t>
            </a:r>
          </a:p>
          <a:p>
            <a:r>
              <a:rPr lang="en-US"/>
              <a:t>Pay It Forward</a:t>
            </a:r>
          </a:p>
          <a:p>
            <a:pPr lvl="1"/>
            <a:r>
              <a:rPr lang="en-US"/>
              <a:t>Is responsible for the day-to-day on-the-job training of the apprentice</a:t>
            </a:r>
          </a:p>
          <a:p>
            <a:pPr lvl="1"/>
            <a:r>
              <a:rPr lang="en-US"/>
              <a:t>Responsible for providing feedback regarding the apprentice to the Program Sponsor</a:t>
            </a:r>
          </a:p>
          <a:p>
            <a:pPr lvl="1"/>
            <a:r>
              <a:rPr lang="en-US"/>
              <a:t>Helping the apprentice know which work processes they are experiencing </a:t>
            </a:r>
          </a:p>
          <a:p>
            <a:pPr lvl="1"/>
            <a:r>
              <a:rPr lang="en-US"/>
              <a:t>Training and professional development encourage leadership and opportunities for licensure designation</a:t>
            </a:r>
          </a:p>
          <a:p>
            <a:pPr lvl="3"/>
            <a:endParaRPr lang="en-US"/>
          </a:p>
        </p:txBody>
      </p:sp>
    </p:spTree>
    <p:extLst>
      <p:ext uri="{BB962C8B-B14F-4D97-AF65-F5344CB8AC3E}">
        <p14:creationId xmlns:p14="http://schemas.microsoft.com/office/powerpoint/2010/main" val="2856116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75BD-7D32-4D27-80F0-89D8692417C5}"/>
              </a:ext>
            </a:extLst>
          </p:cNvPr>
          <p:cNvSpPr>
            <a:spLocks noGrp="1"/>
          </p:cNvSpPr>
          <p:nvPr>
            <p:ph type="title"/>
          </p:nvPr>
        </p:nvSpPr>
        <p:spPr>
          <a:xfrm>
            <a:off x="728031" y="1092238"/>
            <a:ext cx="11054935" cy="2336762"/>
          </a:xfrm>
        </p:spPr>
        <p:txBody>
          <a:bodyPr>
            <a:normAutofit/>
          </a:bodyPr>
          <a:lstStyle/>
          <a:p>
            <a:r>
              <a:rPr lang="en-US" sz="6600"/>
              <a:t>Apprenticeship Incentive </a:t>
            </a:r>
            <a:br>
              <a:rPr lang="en-US" sz="6600"/>
            </a:br>
            <a:r>
              <a:rPr lang="en-US" sz="6600"/>
              <a:t>Launch Grant (Cycle I) </a:t>
            </a:r>
          </a:p>
        </p:txBody>
      </p:sp>
    </p:spTree>
    <p:extLst>
      <p:ext uri="{BB962C8B-B14F-4D97-AF65-F5344CB8AC3E}">
        <p14:creationId xmlns:p14="http://schemas.microsoft.com/office/powerpoint/2010/main" val="2787872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419"/>
            <a:ext cx="12841357" cy="1325563"/>
          </a:xfrm>
        </p:spPr>
        <p:txBody>
          <a:bodyPr>
            <a:normAutofit/>
          </a:bodyPr>
          <a:lstStyle/>
          <a:p>
            <a:r>
              <a:rPr lang="en-US" sz="3600"/>
              <a:t>FY23 Apprenticeship Implementation Grant Application</a:t>
            </a:r>
          </a:p>
        </p:txBody>
      </p:sp>
      <p:sp>
        <p:nvSpPr>
          <p:cNvPr id="3" name="Text Placeholder 2"/>
          <p:cNvSpPr>
            <a:spLocks noGrp="1"/>
          </p:cNvSpPr>
          <p:nvPr>
            <p:ph type="body" idx="1"/>
          </p:nvPr>
        </p:nvSpPr>
        <p:spPr>
          <a:xfrm>
            <a:off x="202692" y="831967"/>
            <a:ext cx="11786616" cy="5194065"/>
          </a:xfrm>
        </p:spPr>
        <p:txBody>
          <a:bodyPr>
            <a:normAutofit lnSpcReduction="10000"/>
          </a:bodyPr>
          <a:lstStyle/>
          <a:p>
            <a:r>
              <a:rPr lang="en-US" sz="3600" b="1"/>
              <a:t>Notice of Funding Opportunity</a:t>
            </a:r>
            <a:r>
              <a:rPr lang="en-US" sz="3600"/>
              <a:t>:</a:t>
            </a:r>
          </a:p>
          <a:p>
            <a:endParaRPr lang="en-US" sz="3600"/>
          </a:p>
          <a:p>
            <a:pPr lvl="2"/>
            <a:r>
              <a:rPr lang="en-US" sz="2400"/>
              <a:t>February 10, </a:t>
            </a:r>
            <a:r>
              <a:rPr lang="en-US" sz="2400">
                <a:solidFill>
                  <a:schemeClr val="bg1"/>
                </a:solidFill>
              </a:rPr>
              <a:t>2023, </a:t>
            </a:r>
            <a:r>
              <a:rPr lang="en-US" sz="2400" b="0" i="0">
                <a:solidFill>
                  <a:schemeClr val="bg1"/>
                </a:solidFill>
                <a:effectLst/>
                <a:latin typeface="Lato"/>
              </a:rPr>
              <a:t>MEMO 025-23</a:t>
            </a:r>
            <a:br>
              <a:rPr lang="en-US" sz="2400"/>
            </a:br>
            <a:r>
              <a:rPr lang="en-US" sz="2400" b="0" i="0" u="sng">
                <a:solidFill>
                  <a:schemeClr val="bg1"/>
                </a:solidFill>
                <a:effectLst/>
                <a:latin typeface="Lato"/>
              </a:rPr>
              <a:t>Call for Proposals for Apprenticeship Implementation Grant</a:t>
            </a:r>
            <a:br>
              <a:rPr lang="en-US" sz="2400"/>
            </a:br>
            <a:r>
              <a:rPr lang="en-US" sz="2400">
                <a:solidFill>
                  <a:schemeClr val="bg1"/>
                </a:solidFill>
              </a:rPr>
              <a:t>https://www.doe.virginia.gov/home/showpublisheddocument/42587/638116297249830000</a:t>
            </a:r>
          </a:p>
          <a:p>
            <a:pPr lvl="2"/>
            <a:r>
              <a:rPr lang="en-US" sz="3200">
                <a:solidFill>
                  <a:schemeClr val="bg1"/>
                </a:solidFill>
              </a:rPr>
              <a:t>One time funding </a:t>
            </a:r>
            <a:r>
              <a:rPr lang="en-US" sz="3200"/>
              <a:t>up to </a:t>
            </a:r>
            <a:r>
              <a:rPr lang="en-US" sz="3200">
                <a:solidFill>
                  <a:srgbClr val="FFFF00"/>
                </a:solidFill>
              </a:rPr>
              <a:t>$200,000 </a:t>
            </a:r>
            <a:r>
              <a:rPr lang="en-US" sz="3200"/>
              <a:t>per proposal </a:t>
            </a:r>
          </a:p>
          <a:p>
            <a:pPr marL="1028700" lvl="2" indent="0">
              <a:buNone/>
            </a:pPr>
            <a:endParaRPr lang="en-US" sz="3200"/>
          </a:p>
          <a:p>
            <a:pPr lvl="2"/>
            <a:r>
              <a:rPr lang="en-US" sz="3600" b="1"/>
              <a:t>Grant Period: March 1 – May 2024</a:t>
            </a:r>
            <a:endParaRPr lang="en-US" sz="3600" b="1">
              <a:solidFill>
                <a:schemeClr val="bg1"/>
              </a:solidFill>
            </a:endParaRPr>
          </a:p>
          <a:p>
            <a:r>
              <a:rPr lang="en-US" sz="3600" b="1"/>
              <a:t>Proposal Due Date: </a:t>
            </a:r>
            <a:r>
              <a:rPr lang="en-US" sz="3600"/>
              <a:t>March 17, 2023 at 4:00 PM </a:t>
            </a:r>
          </a:p>
          <a:p>
            <a:r>
              <a:rPr lang="en-US" sz="3600" b="1"/>
              <a:t>Submit via Email</a:t>
            </a:r>
            <a:r>
              <a:rPr lang="en-US" sz="3600"/>
              <a:t>: Shawna.LeBlond@doe.virginia.gov </a:t>
            </a:r>
          </a:p>
          <a:p>
            <a:endParaRPr lang="en-US" sz="3600"/>
          </a:p>
        </p:txBody>
      </p:sp>
    </p:spTree>
    <p:extLst>
      <p:ext uri="{BB962C8B-B14F-4D97-AF65-F5344CB8AC3E}">
        <p14:creationId xmlns:p14="http://schemas.microsoft.com/office/powerpoint/2010/main" val="1406362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67" y="-227353"/>
            <a:ext cx="10515600" cy="1325563"/>
          </a:xfrm>
        </p:spPr>
        <p:txBody>
          <a:bodyPr>
            <a:normAutofit fontScale="90000"/>
          </a:bodyPr>
          <a:lstStyle/>
          <a:p>
            <a:br>
              <a:rPr lang="en-US"/>
            </a:br>
            <a:r>
              <a:rPr lang="en-US" sz="4400"/>
              <a:t>Eligible Applicants</a:t>
            </a:r>
            <a:r>
              <a:rPr lang="en-US" sz="3200"/>
              <a:t>:</a:t>
            </a:r>
            <a:br>
              <a:rPr lang="en-US" sz="3200"/>
            </a:br>
            <a:endParaRPr lang="en-US"/>
          </a:p>
        </p:txBody>
      </p:sp>
      <p:sp>
        <p:nvSpPr>
          <p:cNvPr id="5" name="Text Placeholder 4"/>
          <p:cNvSpPr>
            <a:spLocks noGrp="1"/>
          </p:cNvSpPr>
          <p:nvPr>
            <p:ph type="body" idx="2"/>
          </p:nvPr>
        </p:nvSpPr>
        <p:spPr>
          <a:xfrm>
            <a:off x="186351" y="874247"/>
            <a:ext cx="11519121" cy="5398265"/>
          </a:xfrm>
        </p:spPr>
        <p:txBody>
          <a:bodyPr>
            <a:normAutofit lnSpcReduction="10000"/>
          </a:bodyPr>
          <a:lstStyle/>
          <a:p>
            <a:r>
              <a:rPr lang="en-US" sz="3200" dirty="0">
                <a:solidFill>
                  <a:srgbClr val="FFFF00"/>
                </a:solidFill>
              </a:rPr>
              <a:t>LEAs</a:t>
            </a:r>
            <a:r>
              <a:rPr lang="en-US" sz="3200" dirty="0"/>
              <a:t> with support of  </a:t>
            </a:r>
            <a:r>
              <a:rPr lang="en-US" sz="3200" dirty="0">
                <a:solidFill>
                  <a:srgbClr val="FFFF00"/>
                </a:solidFill>
              </a:rPr>
              <a:t>EPP partnership</a:t>
            </a:r>
          </a:p>
          <a:p>
            <a:pPr marL="114300" indent="0">
              <a:buNone/>
            </a:pPr>
            <a:endParaRPr lang="en-US" sz="1800">
              <a:latin typeface="Times New Roman" panose="02020603050405020304" pitchFamily="18" charset="0"/>
              <a:ea typeface="Times New Roman" panose="02020603050405020304" pitchFamily="18" charset="0"/>
            </a:endParaRPr>
          </a:p>
          <a:p>
            <a:pPr marL="114300" indent="0">
              <a:buNone/>
            </a:pPr>
            <a:r>
              <a:rPr lang="en-US" sz="3200" dirty="0">
                <a:effectLst/>
                <a:ea typeface="Times New Roman" panose="02020603050405020304" pitchFamily="18" charset="0"/>
              </a:rPr>
              <a:t>For this initial cycle of the grant, funding may be used to support an existing division apprenticeship program, implementation of an apprenticeship program for the </a:t>
            </a:r>
            <a:r>
              <a:rPr lang="en-US" sz="3200" dirty="0">
                <a:solidFill>
                  <a:srgbClr val="FFFF00"/>
                </a:solidFill>
                <a:effectLst/>
                <a:ea typeface="Times New Roman" panose="02020603050405020304" pitchFamily="18" charset="0"/>
              </a:rPr>
              <a:t>2023-2024</a:t>
            </a:r>
            <a:r>
              <a:rPr lang="en-US" sz="3200" dirty="0">
                <a:effectLst/>
                <a:ea typeface="Times New Roman" panose="02020603050405020304" pitchFamily="18" charset="0"/>
              </a:rPr>
              <a:t> academic year, or to expand an existing residency program to take on the required aspects of an apprenticeship program for the 2023-2024 academic year</a:t>
            </a:r>
          </a:p>
          <a:p>
            <a:pPr marL="114300" indent="0">
              <a:buNone/>
            </a:pPr>
            <a:endParaRPr lang="en-US" sz="1800">
              <a:effectLst/>
              <a:latin typeface="Times New Roman" panose="02020603050405020304" pitchFamily="18" charset="0"/>
              <a:ea typeface="Times New Roman" panose="02020603050405020304" pitchFamily="18" charset="0"/>
            </a:endParaRPr>
          </a:p>
          <a:p>
            <a:pPr marL="114300" indent="0">
              <a:buNone/>
            </a:pPr>
            <a:r>
              <a:rPr lang="en-US" sz="3200" dirty="0">
                <a:effectLst/>
                <a:ea typeface="Times New Roman" panose="02020603050405020304" pitchFamily="18" charset="0"/>
              </a:rPr>
              <a:t>Partnership with VA Approved Educator Preparation Programs. EPPs must offer course work from an existing, approved program degree and potentially add new endorsement areas over time.</a:t>
            </a:r>
            <a:r>
              <a:rPr lang="en-US" sz="3200" dirty="0">
                <a:ea typeface="Times New Roman" panose="02020603050405020304" pitchFamily="18" charset="0"/>
              </a:rPr>
              <a:t>  </a:t>
            </a:r>
            <a:endParaRPr lang="en-US" sz="3200">
              <a:solidFill>
                <a:srgbClr val="FFFF00"/>
              </a:solidFill>
            </a:endParaRPr>
          </a:p>
        </p:txBody>
      </p:sp>
    </p:spTree>
    <p:extLst>
      <p:ext uri="{BB962C8B-B14F-4D97-AF65-F5344CB8AC3E}">
        <p14:creationId xmlns:p14="http://schemas.microsoft.com/office/powerpoint/2010/main" val="1039513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534A-C6F1-12F9-D2B9-FEA7F158EF0A}"/>
              </a:ext>
            </a:extLst>
          </p:cNvPr>
          <p:cNvSpPr>
            <a:spLocks noGrp="1"/>
          </p:cNvSpPr>
          <p:nvPr>
            <p:ph type="title"/>
          </p:nvPr>
        </p:nvSpPr>
        <p:spPr>
          <a:xfrm>
            <a:off x="747822" y="286297"/>
            <a:ext cx="10515600" cy="1325563"/>
          </a:xfrm>
        </p:spPr>
        <p:txBody>
          <a:bodyPr>
            <a:normAutofit/>
          </a:bodyPr>
          <a:lstStyle/>
          <a:p>
            <a:r>
              <a:rPr lang="en-US" sz="4800" dirty="0"/>
              <a:t>Future Apprenticeship Presentations</a:t>
            </a:r>
          </a:p>
        </p:txBody>
      </p:sp>
      <p:sp>
        <p:nvSpPr>
          <p:cNvPr id="3" name="Text Placeholder 2">
            <a:extLst>
              <a:ext uri="{FF2B5EF4-FFF2-40B4-BE49-F238E27FC236}">
                <a16:creationId xmlns:a16="http://schemas.microsoft.com/office/drawing/2014/main" id="{C0F05B9A-3ECF-BE61-7E64-C42E8BFAFFFE}"/>
              </a:ext>
            </a:extLst>
          </p:cNvPr>
          <p:cNvSpPr>
            <a:spLocks noGrp="1"/>
          </p:cNvSpPr>
          <p:nvPr>
            <p:ph type="body" idx="1"/>
          </p:nvPr>
        </p:nvSpPr>
        <p:spPr>
          <a:xfrm>
            <a:off x="747822" y="1615472"/>
            <a:ext cx="5499373" cy="810775"/>
          </a:xfrm>
        </p:spPr>
        <p:txBody>
          <a:bodyPr spcFirstLastPara="1" wrap="square" lIns="91425" tIns="45700" rIns="91425" bIns="45700" anchor="b" anchorCtr="0">
            <a:noAutofit/>
          </a:bodyPr>
          <a:lstStyle/>
          <a:p>
            <a:r>
              <a:rPr lang="en-US" sz="3200" dirty="0">
                <a:solidFill>
                  <a:srgbClr val="FFFF00"/>
                </a:solidFill>
              </a:rPr>
              <a:t>March 28, 9:00 - 10:00 AM</a:t>
            </a:r>
          </a:p>
        </p:txBody>
      </p:sp>
      <p:sp>
        <p:nvSpPr>
          <p:cNvPr id="4" name="Text Placeholder 3">
            <a:extLst>
              <a:ext uri="{FF2B5EF4-FFF2-40B4-BE49-F238E27FC236}">
                <a16:creationId xmlns:a16="http://schemas.microsoft.com/office/drawing/2014/main" id="{23ADB6B2-EC0B-676D-22FE-FE6B8417E7E6}"/>
              </a:ext>
            </a:extLst>
          </p:cNvPr>
          <p:cNvSpPr>
            <a:spLocks noGrp="1"/>
          </p:cNvSpPr>
          <p:nvPr>
            <p:ph type="body" idx="2"/>
          </p:nvPr>
        </p:nvSpPr>
        <p:spPr>
          <a:xfrm>
            <a:off x="839788" y="2399972"/>
            <a:ext cx="5157787" cy="3684588"/>
          </a:xfrm>
        </p:spPr>
        <p:txBody>
          <a:bodyPr>
            <a:normAutofit/>
          </a:bodyPr>
          <a:lstStyle/>
          <a:p>
            <a:r>
              <a:rPr lang="en-US" sz="3600" b="1" dirty="0"/>
              <a:t>VASS Addressing the Teacher Shortage Series: </a:t>
            </a:r>
            <a:endParaRPr lang="en-US" sz="3600" dirty="0"/>
          </a:p>
          <a:p>
            <a:r>
              <a:rPr lang="en-US" sz="3600" b="1" i="1" dirty="0"/>
              <a:t>Teacher Apprenticeship Programs Webinar</a:t>
            </a:r>
          </a:p>
        </p:txBody>
      </p:sp>
      <p:sp>
        <p:nvSpPr>
          <p:cNvPr id="5" name="Text Placeholder 4">
            <a:extLst>
              <a:ext uri="{FF2B5EF4-FFF2-40B4-BE49-F238E27FC236}">
                <a16:creationId xmlns:a16="http://schemas.microsoft.com/office/drawing/2014/main" id="{9CC2ADDA-FE0E-6DDA-2640-E4FBB7E8F59C}"/>
              </a:ext>
            </a:extLst>
          </p:cNvPr>
          <p:cNvSpPr>
            <a:spLocks noGrp="1"/>
          </p:cNvSpPr>
          <p:nvPr>
            <p:ph type="body" idx="3"/>
          </p:nvPr>
        </p:nvSpPr>
        <p:spPr>
          <a:xfrm>
            <a:off x="6172200" y="1615472"/>
            <a:ext cx="5419670" cy="810775"/>
          </a:xfrm>
        </p:spPr>
        <p:txBody>
          <a:bodyPr spcFirstLastPara="1" wrap="square" lIns="91425" tIns="45700" rIns="91425" bIns="45700" anchor="b" anchorCtr="0">
            <a:noAutofit/>
          </a:bodyPr>
          <a:lstStyle/>
          <a:p>
            <a:r>
              <a:rPr lang="en-US" sz="3200" dirty="0">
                <a:solidFill>
                  <a:srgbClr val="FFFF00"/>
                </a:solidFill>
              </a:rPr>
              <a:t>March 9, 0:00am to 2:00pm</a:t>
            </a:r>
          </a:p>
        </p:txBody>
      </p:sp>
      <p:sp>
        <p:nvSpPr>
          <p:cNvPr id="6" name="Text Placeholder 5">
            <a:extLst>
              <a:ext uri="{FF2B5EF4-FFF2-40B4-BE49-F238E27FC236}">
                <a16:creationId xmlns:a16="http://schemas.microsoft.com/office/drawing/2014/main" id="{DBFB44B6-25BF-4383-A048-2159F9CBD43A}"/>
              </a:ext>
            </a:extLst>
          </p:cNvPr>
          <p:cNvSpPr>
            <a:spLocks noGrp="1"/>
          </p:cNvSpPr>
          <p:nvPr>
            <p:ph type="body" idx="4"/>
          </p:nvPr>
        </p:nvSpPr>
        <p:spPr/>
        <p:txBody>
          <a:bodyPr>
            <a:normAutofit/>
          </a:bodyPr>
          <a:lstStyle/>
          <a:p>
            <a:r>
              <a:rPr lang="en-US" sz="3600" b="1" i="1" dirty="0"/>
              <a:t>Reimagining the Teacher Pipeline on the Peninsula Summit,</a:t>
            </a:r>
            <a:endParaRPr lang="en-US" dirty="0"/>
          </a:p>
          <a:p>
            <a:r>
              <a:rPr lang="en-US" sz="3200" dirty="0"/>
              <a:t>School of Education William &amp; Mary</a:t>
            </a:r>
            <a:endParaRPr lang="en-US" sz="3200" b="1" i="1" dirty="0"/>
          </a:p>
        </p:txBody>
      </p:sp>
    </p:spTree>
    <p:extLst>
      <p:ext uri="{BB962C8B-B14F-4D97-AF65-F5344CB8AC3E}">
        <p14:creationId xmlns:p14="http://schemas.microsoft.com/office/powerpoint/2010/main" val="4036174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E506-89B1-1147-0FE5-E4E9453AA1E9}"/>
              </a:ext>
            </a:extLst>
          </p:cNvPr>
          <p:cNvSpPr>
            <a:spLocks noGrp="1"/>
          </p:cNvSpPr>
          <p:nvPr>
            <p:ph type="title"/>
          </p:nvPr>
        </p:nvSpPr>
        <p:spPr>
          <a:xfrm>
            <a:off x="266700" y="201839"/>
            <a:ext cx="10515600" cy="1325563"/>
          </a:xfrm>
        </p:spPr>
        <p:txBody>
          <a:bodyPr>
            <a:normAutofit/>
          </a:bodyPr>
          <a:lstStyle/>
          <a:p>
            <a:r>
              <a:rPr lang="en-US" sz="5400"/>
              <a:t>Legislative Updates</a:t>
            </a:r>
          </a:p>
        </p:txBody>
      </p:sp>
      <p:sp>
        <p:nvSpPr>
          <p:cNvPr id="3" name="Text Placeholder 2">
            <a:extLst>
              <a:ext uri="{FF2B5EF4-FFF2-40B4-BE49-F238E27FC236}">
                <a16:creationId xmlns:a16="http://schemas.microsoft.com/office/drawing/2014/main" id="{C1D6112B-A45F-6BD4-9A86-53613A056418}"/>
              </a:ext>
            </a:extLst>
          </p:cNvPr>
          <p:cNvSpPr>
            <a:spLocks noGrp="1"/>
          </p:cNvSpPr>
          <p:nvPr>
            <p:ph type="body" idx="1"/>
          </p:nvPr>
        </p:nvSpPr>
        <p:spPr>
          <a:xfrm>
            <a:off x="766313" y="1523701"/>
            <a:ext cx="10486846" cy="4825790"/>
          </a:xfrm>
        </p:spPr>
        <p:txBody>
          <a:bodyPr/>
          <a:lstStyle/>
          <a:p>
            <a:endParaRPr lang="en-US" sz="4000"/>
          </a:p>
        </p:txBody>
      </p:sp>
    </p:spTree>
    <p:extLst>
      <p:ext uri="{BB962C8B-B14F-4D97-AF65-F5344CB8AC3E}">
        <p14:creationId xmlns:p14="http://schemas.microsoft.com/office/powerpoint/2010/main" val="2501166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22F2-379D-E410-D45F-44958B265911}"/>
              </a:ext>
            </a:extLst>
          </p:cNvPr>
          <p:cNvSpPr>
            <a:spLocks noGrp="1"/>
          </p:cNvSpPr>
          <p:nvPr>
            <p:ph type="title"/>
          </p:nvPr>
        </p:nvSpPr>
        <p:spPr>
          <a:xfrm>
            <a:off x="435634" y="-123705"/>
            <a:ext cx="11450127" cy="1325563"/>
          </a:xfrm>
        </p:spPr>
        <p:txBody>
          <a:bodyPr/>
          <a:lstStyle/>
          <a:p>
            <a:r>
              <a:rPr lang="en-US"/>
              <a:t>2023 Session- Education Legislation VDOE</a:t>
            </a:r>
          </a:p>
        </p:txBody>
      </p:sp>
      <p:sp>
        <p:nvSpPr>
          <p:cNvPr id="3" name="Text Placeholder 2">
            <a:extLst>
              <a:ext uri="{FF2B5EF4-FFF2-40B4-BE49-F238E27FC236}">
                <a16:creationId xmlns:a16="http://schemas.microsoft.com/office/drawing/2014/main" id="{71C9DC96-7C7C-46DD-499E-3B95B5D7B5FD}"/>
              </a:ext>
            </a:extLst>
          </p:cNvPr>
          <p:cNvSpPr>
            <a:spLocks noGrp="1"/>
          </p:cNvSpPr>
          <p:nvPr>
            <p:ph type="body" idx="1"/>
          </p:nvPr>
        </p:nvSpPr>
        <p:spPr>
          <a:xfrm>
            <a:off x="208234" y="1210994"/>
            <a:ext cx="11766428" cy="5418796"/>
          </a:xfrm>
        </p:spPr>
        <p:txBody>
          <a:bodyPr/>
          <a:lstStyle/>
          <a:p>
            <a:r>
              <a:rPr lang="en-US">
                <a:solidFill>
                  <a:schemeClr val="accent4"/>
                </a:solidFill>
              </a:rPr>
              <a:t>https://www.doe.virginia.gov/data-policy-funding/virginia-board-of-education/education-legislation</a:t>
            </a:r>
          </a:p>
          <a:p>
            <a:r>
              <a:rPr lang="en-US"/>
              <a:t>SB 1052 Teacher Education and Licensure, Advisory Board on (ABTEL); teacher recruitment and retention.</a:t>
            </a:r>
          </a:p>
          <a:p>
            <a:r>
              <a:rPr lang="en-US"/>
              <a:t>Student literacy measures; scope; students in grades four Student literacy measures; scope; students in </a:t>
            </a:r>
            <a:r>
              <a:rPr lang="en-US">
                <a:solidFill>
                  <a:schemeClr val="accent4"/>
                </a:solidFill>
              </a:rPr>
              <a:t>grades four through eight</a:t>
            </a:r>
            <a:r>
              <a:rPr lang="en-US"/>
              <a:t>. Expands several provisions of the Virginia Literacy Act, enacted during the 2022 Regular Session of the General Assembly, effective with the 2024–2025 school year</a:t>
            </a:r>
          </a:p>
          <a:p>
            <a:r>
              <a:rPr lang="en-US"/>
              <a:t>SB 1289 Virginia Retirement System; school bus drivers, return to employment.</a:t>
            </a:r>
          </a:p>
          <a:p>
            <a:r>
              <a:rPr lang="en-US"/>
              <a:t>SB 1479 Virginia Retirement System; return to work (6-month separation)</a:t>
            </a:r>
          </a:p>
          <a:p>
            <a:endParaRPr lang="en-US"/>
          </a:p>
          <a:p>
            <a:endParaRPr lang="en-US"/>
          </a:p>
          <a:p>
            <a:endParaRPr lang="en-US"/>
          </a:p>
        </p:txBody>
      </p:sp>
    </p:spTree>
    <p:extLst>
      <p:ext uri="{BB962C8B-B14F-4D97-AF65-F5344CB8AC3E}">
        <p14:creationId xmlns:p14="http://schemas.microsoft.com/office/powerpoint/2010/main" val="608071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F51A59-6827-41DE-A8B0-6F3308AA0BB1}"/>
              </a:ext>
            </a:extLst>
          </p:cNvPr>
          <p:cNvPicPr>
            <a:picLocks noChangeAspect="1"/>
          </p:cNvPicPr>
          <p:nvPr/>
        </p:nvPicPr>
        <p:blipFill>
          <a:blip r:embed="rId3"/>
          <a:stretch>
            <a:fillRect/>
          </a:stretch>
        </p:blipFill>
        <p:spPr>
          <a:xfrm>
            <a:off x="2340428" y="0"/>
            <a:ext cx="7478485" cy="6858000"/>
          </a:xfrm>
          <a:prstGeom prst="rect">
            <a:avLst/>
          </a:prstGeom>
        </p:spPr>
      </p:pic>
    </p:spTree>
    <p:extLst>
      <p:ext uri="{BB962C8B-B14F-4D97-AF65-F5344CB8AC3E}">
        <p14:creationId xmlns:p14="http://schemas.microsoft.com/office/powerpoint/2010/main" val="451432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5906-C7D8-1966-9A65-B6921D26E26A}"/>
              </a:ext>
            </a:extLst>
          </p:cNvPr>
          <p:cNvSpPr>
            <a:spLocks noGrp="1"/>
          </p:cNvSpPr>
          <p:nvPr>
            <p:ph type="title"/>
          </p:nvPr>
        </p:nvSpPr>
        <p:spPr>
          <a:xfrm>
            <a:off x="838200" y="5691"/>
            <a:ext cx="10515600" cy="1325563"/>
          </a:xfrm>
        </p:spPr>
        <p:txBody>
          <a:bodyPr/>
          <a:lstStyle/>
          <a:p>
            <a:r>
              <a:rPr lang="en-US"/>
              <a:t>2022 Session Virginia Literacy Act</a:t>
            </a:r>
          </a:p>
        </p:txBody>
      </p:sp>
      <p:sp>
        <p:nvSpPr>
          <p:cNvPr id="3" name="Text Placeholder 2">
            <a:extLst>
              <a:ext uri="{FF2B5EF4-FFF2-40B4-BE49-F238E27FC236}">
                <a16:creationId xmlns:a16="http://schemas.microsoft.com/office/drawing/2014/main" id="{2754CA3C-FCBF-2AFA-D9A4-B76C7267DBE2}"/>
              </a:ext>
            </a:extLst>
          </p:cNvPr>
          <p:cNvSpPr>
            <a:spLocks noGrp="1"/>
          </p:cNvSpPr>
          <p:nvPr>
            <p:ph type="body" idx="1"/>
          </p:nvPr>
        </p:nvSpPr>
        <p:spPr>
          <a:xfrm>
            <a:off x="133711" y="1552456"/>
            <a:ext cx="12052298" cy="4643438"/>
          </a:xfrm>
        </p:spPr>
        <p:txBody>
          <a:bodyPr>
            <a:normAutofit fontScale="92500" lnSpcReduction="10000"/>
          </a:bodyPr>
          <a:lstStyle/>
          <a:p>
            <a:r>
              <a:rPr lang="en-US"/>
              <a:t>Effective beginning </a:t>
            </a:r>
            <a:r>
              <a:rPr lang="en-US">
                <a:solidFill>
                  <a:schemeClr val="bg1"/>
                </a:solidFill>
              </a:rPr>
              <a:t>with </a:t>
            </a:r>
            <a:r>
              <a:rPr lang="en-US">
                <a:solidFill>
                  <a:schemeClr val="accent4"/>
                </a:solidFill>
              </a:rPr>
              <a:t>the 2024–2025 school year.</a:t>
            </a:r>
          </a:p>
          <a:p>
            <a:r>
              <a:rPr lang="en-US" b="1"/>
              <a:t>§ 22.1-1. Definitions.</a:t>
            </a:r>
          </a:p>
          <a:p>
            <a:r>
              <a:rPr lang="en-US"/>
              <a:t>"Evidence-based literacy instruction" means structured instructional practices, including sequential, systematic, explicit, and cumulative teaching, that (</a:t>
            </a:r>
            <a:r>
              <a:rPr lang="en-US" err="1"/>
              <a:t>i</a:t>
            </a:r>
            <a:r>
              <a:rPr lang="en-US"/>
              <a:t>) are based on reliable, trustworthy, and valid evidence consistent with science-based reading research; (ii) are used in core or general instruction, supplemental instruction, intervention services, and intensive intervention services; (iii) have a demonstrated record of success in adequately increasing students' reading competency, vocabulary, oral language, and comprehension and in building mastery of the foundational reading skills of phonological and phonemic awareness, alphabetic principle, phonics, spelling, and text reading fluency; and (iv) are able to be differentiated in order to meet the individual needs of students.</a:t>
            </a:r>
          </a:p>
        </p:txBody>
      </p:sp>
    </p:spTree>
    <p:extLst>
      <p:ext uri="{BB962C8B-B14F-4D97-AF65-F5344CB8AC3E}">
        <p14:creationId xmlns:p14="http://schemas.microsoft.com/office/powerpoint/2010/main" val="717504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575A-272D-7AA3-2D01-11983533DFAE}"/>
              </a:ext>
            </a:extLst>
          </p:cNvPr>
          <p:cNvSpPr>
            <a:spLocks noGrp="1"/>
          </p:cNvSpPr>
          <p:nvPr>
            <p:ph type="title"/>
          </p:nvPr>
        </p:nvSpPr>
        <p:spPr>
          <a:xfrm>
            <a:off x="306238" y="149465"/>
            <a:ext cx="11047562" cy="1325563"/>
          </a:xfrm>
        </p:spPr>
        <p:txBody>
          <a:bodyPr/>
          <a:lstStyle/>
          <a:p>
            <a:r>
              <a:rPr lang="en-US"/>
              <a:t>§ 22.1-1. Definitions.</a:t>
            </a:r>
          </a:p>
        </p:txBody>
      </p:sp>
      <p:sp>
        <p:nvSpPr>
          <p:cNvPr id="3" name="Text Placeholder 2">
            <a:extLst>
              <a:ext uri="{FF2B5EF4-FFF2-40B4-BE49-F238E27FC236}">
                <a16:creationId xmlns:a16="http://schemas.microsoft.com/office/drawing/2014/main" id="{A1E1669E-B143-10EE-61A4-D51E4B70F542}"/>
              </a:ext>
            </a:extLst>
          </p:cNvPr>
          <p:cNvSpPr>
            <a:spLocks noGrp="1"/>
          </p:cNvSpPr>
          <p:nvPr>
            <p:ph type="body" idx="1"/>
          </p:nvPr>
        </p:nvSpPr>
        <p:spPr>
          <a:xfrm>
            <a:off x="536276" y="1566833"/>
            <a:ext cx="11205712" cy="4610130"/>
          </a:xfrm>
        </p:spPr>
        <p:txBody>
          <a:bodyPr/>
          <a:lstStyle/>
          <a:p>
            <a:r>
              <a:rPr lang="en-US"/>
              <a:t>"Science-based reading research" means research that (</a:t>
            </a:r>
            <a:r>
              <a:rPr lang="en-US" err="1"/>
              <a:t>i</a:t>
            </a:r>
            <a:r>
              <a:rPr lang="en-US"/>
              <a:t>) applies rigorous, systematic, and objective observational or experimental procedures to obtain valid knowledge relevant to reading development, reading instruction, and reading and writing difficulties, and (ii) explains how proficient reading and writing develop, why some children have difficulties developing key literacy skills, and how schools can best assess and instruct early literacy, including the use of evidence-based literacy instruction practices to promote reading and writing achievement.</a:t>
            </a:r>
          </a:p>
        </p:txBody>
      </p:sp>
    </p:spTree>
    <p:extLst>
      <p:ext uri="{BB962C8B-B14F-4D97-AF65-F5344CB8AC3E}">
        <p14:creationId xmlns:p14="http://schemas.microsoft.com/office/powerpoint/2010/main" val="190360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8C299C-7AFA-4050-87B9-7AB7EA15B3FB}"/>
              </a:ext>
            </a:extLst>
          </p:cNvPr>
          <p:cNvSpPr>
            <a:spLocks noGrp="1"/>
          </p:cNvSpPr>
          <p:nvPr>
            <p:ph type="title"/>
          </p:nvPr>
        </p:nvSpPr>
        <p:spPr>
          <a:xfrm>
            <a:off x="838200" y="18255"/>
            <a:ext cx="10515600" cy="1325563"/>
          </a:xfrm>
        </p:spPr>
        <p:txBody>
          <a:bodyPr/>
          <a:lstStyle/>
          <a:p>
            <a:r>
              <a:rPr lang="en-US"/>
              <a:t>New Web Page Branding &amp; Logo</a:t>
            </a:r>
          </a:p>
        </p:txBody>
      </p:sp>
      <p:sp>
        <p:nvSpPr>
          <p:cNvPr id="6" name="Text Placeholder 5">
            <a:extLst>
              <a:ext uri="{FF2B5EF4-FFF2-40B4-BE49-F238E27FC236}">
                <a16:creationId xmlns:a16="http://schemas.microsoft.com/office/drawing/2014/main" id="{80E086FA-780E-432E-8277-D97460B4FCA5}"/>
              </a:ext>
            </a:extLst>
          </p:cNvPr>
          <p:cNvSpPr>
            <a:spLocks noGrp="1"/>
          </p:cNvSpPr>
          <p:nvPr>
            <p:ph type="body" idx="1"/>
          </p:nvPr>
        </p:nvSpPr>
        <p:spPr>
          <a:xfrm>
            <a:off x="420130" y="1173892"/>
            <a:ext cx="11331146" cy="5250207"/>
          </a:xfrm>
        </p:spPr>
        <p:txBody>
          <a:bodyPr/>
          <a:lstStyle/>
          <a:p>
            <a:endParaRPr lang="en-US"/>
          </a:p>
        </p:txBody>
      </p:sp>
      <p:pic>
        <p:nvPicPr>
          <p:cNvPr id="4" name="Picture 3">
            <a:extLst>
              <a:ext uri="{FF2B5EF4-FFF2-40B4-BE49-F238E27FC236}">
                <a16:creationId xmlns:a16="http://schemas.microsoft.com/office/drawing/2014/main" id="{E762144E-40FE-46B2-992E-70A45E3464B0}"/>
              </a:ext>
            </a:extLst>
          </p:cNvPr>
          <p:cNvPicPr>
            <a:picLocks noChangeAspect="1"/>
          </p:cNvPicPr>
          <p:nvPr/>
        </p:nvPicPr>
        <p:blipFill rotWithShape="1">
          <a:blip r:embed="rId3"/>
          <a:srcRect b="10797"/>
          <a:stretch/>
        </p:blipFill>
        <p:spPr>
          <a:xfrm>
            <a:off x="567174" y="1173892"/>
            <a:ext cx="10600395" cy="5292543"/>
          </a:xfrm>
          <a:prstGeom prst="rect">
            <a:avLst/>
          </a:prstGeom>
        </p:spPr>
      </p:pic>
      <p:pic>
        <p:nvPicPr>
          <p:cNvPr id="3" name="Picture 2">
            <a:extLst>
              <a:ext uri="{FF2B5EF4-FFF2-40B4-BE49-F238E27FC236}">
                <a16:creationId xmlns:a16="http://schemas.microsoft.com/office/drawing/2014/main" id="{B8F41E1D-13DA-4A93-A6ED-BFACF4E9826E}"/>
              </a:ext>
            </a:extLst>
          </p:cNvPr>
          <p:cNvPicPr>
            <a:picLocks noChangeAspect="1"/>
          </p:cNvPicPr>
          <p:nvPr/>
        </p:nvPicPr>
        <p:blipFill>
          <a:blip r:embed="rId4"/>
          <a:stretch>
            <a:fillRect/>
          </a:stretch>
        </p:blipFill>
        <p:spPr>
          <a:xfrm>
            <a:off x="4676870" y="3617952"/>
            <a:ext cx="6547169" cy="2401659"/>
          </a:xfrm>
          <a:prstGeom prst="rect">
            <a:avLst/>
          </a:prstGeom>
        </p:spPr>
      </p:pic>
      <p:pic>
        <p:nvPicPr>
          <p:cNvPr id="8" name="Picture 7">
            <a:extLst>
              <a:ext uri="{FF2B5EF4-FFF2-40B4-BE49-F238E27FC236}">
                <a16:creationId xmlns:a16="http://schemas.microsoft.com/office/drawing/2014/main" id="{6145AD8D-7D2A-4207-B8E3-F656C74C872E}"/>
              </a:ext>
            </a:extLst>
          </p:cNvPr>
          <p:cNvPicPr>
            <a:picLocks noChangeAspect="1"/>
          </p:cNvPicPr>
          <p:nvPr/>
        </p:nvPicPr>
        <p:blipFill>
          <a:blip r:embed="rId5"/>
          <a:stretch>
            <a:fillRect/>
          </a:stretch>
        </p:blipFill>
        <p:spPr>
          <a:xfrm>
            <a:off x="965138" y="2817436"/>
            <a:ext cx="6368990" cy="845224"/>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FFD7B19-4C19-4219-971D-3C2F61EE642A}"/>
                  </a:ext>
                </a:extLst>
              </p14:cNvPr>
              <p14:cNvContentPartPr/>
              <p14:nvPr/>
            </p14:nvContentPartPr>
            <p14:xfrm>
              <a:off x="14184360" y="434340"/>
              <a:ext cx="360" cy="360"/>
            </p14:xfrm>
          </p:contentPart>
        </mc:Choice>
        <mc:Fallback xmlns="">
          <p:pic>
            <p:nvPicPr>
              <p:cNvPr id="12" name="Ink 11">
                <a:extLst>
                  <a:ext uri="{FF2B5EF4-FFF2-40B4-BE49-F238E27FC236}">
                    <a16:creationId xmlns:a16="http://schemas.microsoft.com/office/drawing/2014/main" id="{1FFD7B19-4C19-4219-971D-3C2F61EE642A}"/>
                  </a:ext>
                </a:extLst>
              </p:cNvPr>
              <p:cNvPicPr/>
              <p:nvPr/>
            </p:nvPicPr>
            <p:blipFill>
              <a:blip r:embed="rId7"/>
              <a:stretch>
                <a:fillRect/>
              </a:stretch>
            </p:blipFill>
            <p:spPr>
              <a:xfrm>
                <a:off x="14130360" y="326340"/>
                <a:ext cx="108000" cy="216000"/>
              </a:xfrm>
              <a:prstGeom prst="rect">
                <a:avLst/>
              </a:prstGeom>
            </p:spPr>
          </p:pic>
        </mc:Fallback>
      </mc:AlternateContent>
      <p:sp>
        <p:nvSpPr>
          <p:cNvPr id="14" name="TextBox 13">
            <a:extLst>
              <a:ext uri="{FF2B5EF4-FFF2-40B4-BE49-F238E27FC236}">
                <a16:creationId xmlns:a16="http://schemas.microsoft.com/office/drawing/2014/main" id="{2DFA6DD0-29BD-4B1E-AA27-2419D30A0A76}"/>
              </a:ext>
            </a:extLst>
          </p:cNvPr>
          <p:cNvSpPr txBox="1"/>
          <p:nvPr/>
        </p:nvSpPr>
        <p:spPr>
          <a:xfrm>
            <a:off x="7773353" y="93206"/>
            <a:ext cx="7160894" cy="461665"/>
          </a:xfrm>
          <a:prstGeom prst="rect">
            <a:avLst/>
          </a:prstGeom>
          <a:noFill/>
        </p:spPr>
        <p:txBody>
          <a:bodyPr wrap="square">
            <a:spAutoFit/>
          </a:bodyPr>
          <a:lstStyle/>
          <a:p>
            <a:r>
              <a:rPr lang="en-US" sz="2400">
                <a:solidFill>
                  <a:schemeClr val="bg1"/>
                </a:solidFill>
              </a:rPr>
              <a:t>https://www.doe.virginia.gov</a:t>
            </a:r>
            <a:r>
              <a:rPr lang="en-US"/>
              <a:t>/</a:t>
            </a:r>
          </a:p>
        </p:txBody>
      </p:sp>
      <p:pic>
        <p:nvPicPr>
          <p:cNvPr id="16" name="Picture 15">
            <a:extLst>
              <a:ext uri="{FF2B5EF4-FFF2-40B4-BE49-F238E27FC236}">
                <a16:creationId xmlns:a16="http://schemas.microsoft.com/office/drawing/2014/main" id="{F481704D-5FDB-4F1F-B1D0-351DEC72478D}"/>
              </a:ext>
            </a:extLst>
          </p:cNvPr>
          <p:cNvPicPr>
            <a:picLocks noChangeAspect="1"/>
          </p:cNvPicPr>
          <p:nvPr/>
        </p:nvPicPr>
        <p:blipFill>
          <a:blip r:embed="rId8"/>
          <a:stretch>
            <a:fillRect/>
          </a:stretch>
        </p:blipFill>
        <p:spPr>
          <a:xfrm>
            <a:off x="567174" y="3741357"/>
            <a:ext cx="4132982" cy="827959"/>
          </a:xfrm>
          <a:prstGeom prst="rect">
            <a:avLst/>
          </a:prstGeom>
        </p:spPr>
      </p:pic>
      <p:sp>
        <p:nvSpPr>
          <p:cNvPr id="2" name="Oval 1">
            <a:extLst>
              <a:ext uri="{FF2B5EF4-FFF2-40B4-BE49-F238E27FC236}">
                <a16:creationId xmlns:a16="http://schemas.microsoft.com/office/drawing/2014/main" id="{C9200E96-7490-D7FE-C6FE-4EBD4FEE6FAB}"/>
              </a:ext>
            </a:extLst>
          </p:cNvPr>
          <p:cNvSpPr/>
          <p:nvPr/>
        </p:nvSpPr>
        <p:spPr>
          <a:xfrm>
            <a:off x="2360341" y="2285999"/>
            <a:ext cx="3373243" cy="63190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extLst>
      <p:ext uri="{BB962C8B-B14F-4D97-AF65-F5344CB8AC3E}">
        <p14:creationId xmlns:p14="http://schemas.microsoft.com/office/powerpoint/2010/main" val="1184446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A597-0859-3AE1-2B6C-7AAE33E05817}"/>
              </a:ext>
            </a:extLst>
          </p:cNvPr>
          <p:cNvSpPr>
            <a:spLocks noGrp="1"/>
          </p:cNvSpPr>
          <p:nvPr>
            <p:ph type="title"/>
          </p:nvPr>
        </p:nvSpPr>
        <p:spPr>
          <a:xfrm>
            <a:off x="547589" y="39630"/>
            <a:ext cx="10515600" cy="1325563"/>
          </a:xfrm>
        </p:spPr>
        <p:txBody>
          <a:bodyPr/>
          <a:lstStyle/>
          <a:p>
            <a:r>
              <a:rPr lang="en-US"/>
              <a:t>Endorsements Impacted</a:t>
            </a:r>
          </a:p>
        </p:txBody>
      </p:sp>
      <p:sp>
        <p:nvSpPr>
          <p:cNvPr id="3" name="Text Placeholder 2">
            <a:extLst>
              <a:ext uri="{FF2B5EF4-FFF2-40B4-BE49-F238E27FC236}">
                <a16:creationId xmlns:a16="http://schemas.microsoft.com/office/drawing/2014/main" id="{2D339C2A-2361-067B-EC58-A3DCE8CD7DC8}"/>
              </a:ext>
            </a:extLst>
          </p:cNvPr>
          <p:cNvSpPr>
            <a:spLocks noGrp="1"/>
          </p:cNvSpPr>
          <p:nvPr>
            <p:ph type="body" idx="1"/>
          </p:nvPr>
        </p:nvSpPr>
        <p:spPr>
          <a:xfrm>
            <a:off x="251322" y="1358243"/>
            <a:ext cx="11507636" cy="4918654"/>
          </a:xfrm>
        </p:spPr>
        <p:txBody>
          <a:bodyPr spcFirstLastPara="1" wrap="square" lIns="91425" tIns="45700" rIns="91425" bIns="45700" anchor="t" anchorCtr="0">
            <a:noAutofit/>
          </a:bodyPr>
          <a:lstStyle/>
          <a:p>
            <a:r>
              <a:rPr lang="en-US" sz="3200"/>
              <a:t>§ </a:t>
            </a:r>
            <a:r>
              <a:rPr lang="en-US" sz="3200" b="1"/>
              <a:t>23.1-902.1</a:t>
            </a:r>
            <a:r>
              <a:rPr lang="en-US" sz="3200"/>
              <a:t>. Education preparation programs; reading specialists; dyslexia.</a:t>
            </a:r>
            <a:endParaRPr lang="en-US" sz="3200" i="1"/>
          </a:p>
          <a:p>
            <a:r>
              <a:rPr lang="en-US" sz="3200" i="1"/>
              <a:t>12. Every person seeking </a:t>
            </a:r>
            <a:r>
              <a:rPr lang="en-US" sz="3200" i="1">
                <a:solidFill>
                  <a:schemeClr val="accent4"/>
                </a:solidFill>
              </a:rPr>
              <a:t>initial licensure</a:t>
            </a:r>
            <a:r>
              <a:rPr lang="en-US" sz="3200" i="1"/>
              <a:t> with an endorsement in early/primary education preschool through grade three, elementary education preschool through grade six, special education general curriculum kindergarten through grade 12, special education deaf and hard of hearing preschool through grade 12, or special education blindness/visual impairments preschool through grade 12 </a:t>
            </a:r>
            <a:r>
              <a:rPr lang="en-US" sz="3200" i="1">
                <a:solidFill>
                  <a:schemeClr val="accent4"/>
                </a:solidFill>
              </a:rPr>
              <a:t>or</a:t>
            </a:r>
            <a:r>
              <a:rPr lang="en-US" sz="3200" i="1"/>
              <a:t> as a </a:t>
            </a:r>
            <a:r>
              <a:rPr lang="en-US" sz="3200" i="1">
                <a:solidFill>
                  <a:schemeClr val="accent4"/>
                </a:solidFill>
              </a:rPr>
              <a:t>reading specialist </a:t>
            </a:r>
            <a:r>
              <a:rPr lang="en-US" sz="3200" i="1"/>
              <a:t>shall complete study in science-based reading research and evidence-based literacy instruction</a:t>
            </a:r>
            <a:r>
              <a:rPr lang="en-US" sz="3200"/>
              <a:t>.</a:t>
            </a:r>
          </a:p>
          <a:p>
            <a:endParaRPr lang="en-US"/>
          </a:p>
        </p:txBody>
      </p:sp>
    </p:spTree>
    <p:extLst>
      <p:ext uri="{BB962C8B-B14F-4D97-AF65-F5344CB8AC3E}">
        <p14:creationId xmlns:p14="http://schemas.microsoft.com/office/powerpoint/2010/main" val="1998228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18394545b5_0_3"/>
          <p:cNvSpPr/>
          <p:nvPr/>
        </p:nvSpPr>
        <p:spPr>
          <a:xfrm rot="5222738">
            <a:off x="6086518" y="247431"/>
            <a:ext cx="1036077" cy="13231691"/>
          </a:xfrm>
          <a:prstGeom prst="rect">
            <a:avLst/>
          </a:prstGeom>
          <a:solidFill>
            <a:srgbClr val="C12436"/>
          </a:solidFill>
          <a:ln>
            <a:noFill/>
          </a:ln>
          <a:effectLst>
            <a:outerShdw blurRad="165100" dist="25400" dir="2101748" rotWithShape="0">
              <a:srgbClr val="000000">
                <a:alpha val="49410"/>
              </a:srgbClr>
            </a:outerShdw>
          </a:effectLst>
        </p:spPr>
        <p:txBody>
          <a:bodyPr spcFirstLastPara="1" wrap="square" lIns="25400" tIns="25400" rIns="25400" bIns="25400" anchor="ctr" anchorCtr="0">
            <a:noAutofit/>
          </a:bodyPr>
          <a:lstStyle/>
          <a:p>
            <a:pPr algn="ctr">
              <a:buClr>
                <a:srgbClr val="FFFFFF"/>
              </a:buClr>
              <a:buSzPts val="3200"/>
            </a:pPr>
            <a:endParaRPr sz="1600">
              <a:solidFill>
                <a:srgbClr val="FFFFFF"/>
              </a:solidFill>
              <a:latin typeface="Helvetica Neue"/>
              <a:ea typeface="Helvetica Neue"/>
              <a:cs typeface="Helvetica Neue"/>
              <a:sym typeface="Helvetica Neue"/>
            </a:endParaRPr>
          </a:p>
        </p:txBody>
      </p:sp>
      <p:sp>
        <p:nvSpPr>
          <p:cNvPr id="520" name="Google Shape;520;g118394545b5_0_3"/>
          <p:cNvSpPr/>
          <p:nvPr/>
        </p:nvSpPr>
        <p:spPr>
          <a:xfrm rot="21268370">
            <a:off x="-3843880" y="-1083908"/>
            <a:ext cx="17218003" cy="1797256"/>
          </a:xfrm>
          <a:prstGeom prst="rect">
            <a:avLst/>
          </a:prstGeom>
          <a:solidFill>
            <a:srgbClr val="F5C74E"/>
          </a:solidFill>
          <a:ln>
            <a:noFill/>
          </a:ln>
        </p:spPr>
        <p:txBody>
          <a:bodyPr spcFirstLastPara="1" wrap="square" lIns="0" tIns="0" rIns="0" bIns="0" anchor="ctr" anchorCtr="0">
            <a:noAutofit/>
          </a:bodyPr>
          <a:lstStyle/>
          <a:p>
            <a:pPr algn="ctr">
              <a:buClr>
                <a:srgbClr val="FFFFFF"/>
              </a:buClr>
              <a:buSzPts val="3200"/>
            </a:pPr>
            <a:endParaRPr sz="1600">
              <a:solidFill>
                <a:srgbClr val="FFFFFF"/>
              </a:solidFill>
              <a:latin typeface="Helvetica Neue"/>
              <a:ea typeface="Helvetica Neue"/>
              <a:cs typeface="Helvetica Neue"/>
              <a:sym typeface="Helvetica Neue"/>
            </a:endParaRPr>
          </a:p>
        </p:txBody>
      </p:sp>
      <p:sp>
        <p:nvSpPr>
          <p:cNvPr id="521" name="Google Shape;521;g118394545b5_0_3"/>
          <p:cNvSpPr/>
          <p:nvPr/>
        </p:nvSpPr>
        <p:spPr>
          <a:xfrm rot="21402029">
            <a:off x="301009" y="-424045"/>
            <a:ext cx="10575882" cy="1833335"/>
          </a:xfrm>
          <a:prstGeom prst="rect">
            <a:avLst/>
          </a:prstGeom>
          <a:solidFill>
            <a:srgbClr val="4B9291"/>
          </a:solidFill>
          <a:ln>
            <a:noFill/>
          </a:ln>
        </p:spPr>
        <p:txBody>
          <a:bodyPr spcFirstLastPara="1" wrap="square" lIns="25400" tIns="25400" rIns="25400" bIns="25400" anchor="ctr" anchorCtr="0">
            <a:noAutofit/>
          </a:bodyPr>
          <a:lstStyle/>
          <a:p>
            <a:pPr algn="ctr">
              <a:buSzPts val="3200"/>
            </a:pPr>
            <a:endParaRPr sz="1600">
              <a:latin typeface="Helvetica Neue"/>
              <a:ea typeface="Helvetica Neue"/>
              <a:cs typeface="Helvetica Neue"/>
              <a:sym typeface="Helvetica Neue"/>
            </a:endParaRPr>
          </a:p>
        </p:txBody>
      </p:sp>
      <p:sp>
        <p:nvSpPr>
          <p:cNvPr id="522" name="Google Shape;522;g118394545b5_0_3"/>
          <p:cNvSpPr txBox="1">
            <a:spLocks noGrp="1"/>
          </p:cNvSpPr>
          <p:nvPr>
            <p:ph type="title"/>
          </p:nvPr>
        </p:nvSpPr>
        <p:spPr>
          <a:xfrm>
            <a:off x="609600" y="342900"/>
            <a:ext cx="10972800" cy="1041000"/>
          </a:xfrm>
          <a:prstGeom prst="rect">
            <a:avLst/>
          </a:prstGeom>
          <a:noFill/>
          <a:ln>
            <a:noFill/>
          </a:ln>
        </p:spPr>
        <p:txBody>
          <a:bodyPr spcFirstLastPara="1" wrap="square" lIns="91425" tIns="45700" rIns="91425" bIns="45700" anchor="ctr" anchorCtr="0">
            <a:noAutofit/>
          </a:bodyPr>
          <a:lstStyle/>
          <a:p>
            <a:pPr algn="l">
              <a:lnSpc>
                <a:spcPct val="90000"/>
              </a:lnSpc>
              <a:buClr>
                <a:schemeClr val="accent2"/>
              </a:buClr>
              <a:buSzPts val="8800"/>
            </a:pPr>
            <a:r>
              <a:rPr lang="en-US" sz="4000" b="1">
                <a:solidFill>
                  <a:schemeClr val="lt1"/>
                </a:solidFill>
                <a:latin typeface="Montserrat"/>
                <a:ea typeface="Montserrat"/>
                <a:cs typeface="Montserrat"/>
                <a:sym typeface="Montserrat"/>
              </a:rPr>
              <a:t>PROFESSIONAL DEVELOPMENT AND TRAINING</a:t>
            </a:r>
            <a:r>
              <a:rPr lang="en-US" sz="3000" b="1">
                <a:solidFill>
                  <a:schemeClr val="lt1"/>
                </a:solidFill>
                <a:latin typeface="Montserrat"/>
                <a:ea typeface="Montserrat"/>
                <a:cs typeface="Montserrat"/>
                <a:sym typeface="Montserrat"/>
              </a:rPr>
              <a:t> </a:t>
            </a:r>
            <a:endParaRPr sz="3000" b="1">
              <a:solidFill>
                <a:schemeClr val="lt1"/>
              </a:solidFill>
              <a:latin typeface="Montserrat"/>
              <a:ea typeface="Montserrat"/>
              <a:cs typeface="Montserrat"/>
              <a:sym typeface="Montserrat"/>
            </a:endParaRPr>
          </a:p>
        </p:txBody>
      </p:sp>
      <p:graphicFrame>
        <p:nvGraphicFramePr>
          <p:cNvPr id="523" name="Google Shape;523;g118394545b5_0_3"/>
          <p:cNvGraphicFramePr/>
          <p:nvPr>
            <p:extLst>
              <p:ext uri="{D42A27DB-BD31-4B8C-83A1-F6EECF244321}">
                <p14:modId xmlns:p14="http://schemas.microsoft.com/office/powerpoint/2010/main" val="3821446614"/>
              </p:ext>
            </p:extLst>
          </p:nvPr>
        </p:nvGraphicFramePr>
        <p:xfrm>
          <a:off x="609588" y="1897069"/>
          <a:ext cx="10972800" cy="4207767"/>
        </p:xfrm>
        <a:graphic>
          <a:graphicData uri="http://schemas.openxmlformats.org/drawingml/2006/table">
            <a:tbl>
              <a:tblPr>
                <a:noFil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48275">
                <a:tc>
                  <a:txBody>
                    <a:bodyPr/>
                    <a:lstStyle/>
                    <a:p>
                      <a:pPr marL="0" lvl="0" indent="0" algn="ctr" rtl="0">
                        <a:lnSpc>
                          <a:spcPct val="115000"/>
                        </a:lnSpc>
                        <a:spcBef>
                          <a:spcPts val="0"/>
                        </a:spcBef>
                        <a:spcAft>
                          <a:spcPts val="0"/>
                        </a:spcAft>
                        <a:buNone/>
                      </a:pPr>
                      <a:r>
                        <a:rPr lang="en-US" sz="1800" b="1">
                          <a:solidFill>
                            <a:schemeClr val="dk1"/>
                          </a:solidFill>
                          <a:latin typeface="Josefin Sans"/>
                          <a:ea typeface="Josefin Sans"/>
                          <a:cs typeface="Josefin Sans"/>
                          <a:sym typeface="Josefin Sans"/>
                        </a:rPr>
                        <a:t>VIRGINIA DEPARTMENT OF EDUCATION</a:t>
                      </a:r>
                      <a:endParaRPr sz="1800" b="1">
                        <a:solidFill>
                          <a:schemeClr val="dk1"/>
                        </a:solidFill>
                        <a:latin typeface="Josefin Sans"/>
                        <a:ea typeface="Josefin Sans"/>
                        <a:cs typeface="Josefin Sans"/>
                        <a:sym typeface="Josefin Sans"/>
                      </a:endParaRPr>
                    </a:p>
                  </a:txBody>
                  <a:tcPr marL="45725" marR="45725" marT="22863" marB="22863" anchor="ctr">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tc>
                  <a:txBody>
                    <a:bodyPr/>
                    <a:lstStyle/>
                    <a:p>
                      <a:pPr marL="0" lvl="0" indent="0" algn="ctr" rtl="0">
                        <a:lnSpc>
                          <a:spcPct val="115000"/>
                        </a:lnSpc>
                        <a:spcBef>
                          <a:spcPts val="0"/>
                        </a:spcBef>
                        <a:spcAft>
                          <a:spcPts val="0"/>
                        </a:spcAft>
                        <a:buNone/>
                      </a:pPr>
                      <a:r>
                        <a:rPr lang="en-US" sz="1800" b="1">
                          <a:solidFill>
                            <a:schemeClr val="dk1"/>
                          </a:solidFill>
                          <a:latin typeface="Josefin Sans"/>
                          <a:ea typeface="Josefin Sans"/>
                          <a:cs typeface="Josefin Sans"/>
                          <a:sym typeface="Josefin Sans"/>
                        </a:rPr>
                        <a:t>VIRGINIA BOARD OF EDUCATION</a:t>
                      </a:r>
                      <a:endParaRPr sz="1800" b="1">
                        <a:solidFill>
                          <a:schemeClr val="dk1"/>
                        </a:solidFill>
                        <a:latin typeface="Josefin Sans"/>
                        <a:ea typeface="Josefin Sans"/>
                        <a:cs typeface="Josefin Sans"/>
                        <a:sym typeface="Josefin Sans"/>
                      </a:endParaRPr>
                    </a:p>
                  </a:txBody>
                  <a:tcPr marL="45725" marR="45725" marT="22863" marB="22863" anchor="ctr">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extLst>
                  <a:ext uri="{0D108BD9-81ED-4DB2-BD59-A6C34878D82A}">
                    <a16:rowId xmlns:a16="http://schemas.microsoft.com/office/drawing/2014/main" val="10000"/>
                  </a:ext>
                </a:extLst>
              </a:tr>
              <a:tr h="1303025">
                <a:tc>
                  <a:txBody>
                    <a:bodyPr/>
                    <a:lstStyle/>
                    <a:p>
                      <a:pPr marL="0" lvl="0" indent="0" algn="l" rtl="0">
                        <a:spcBef>
                          <a:spcPts val="0"/>
                        </a:spcBef>
                        <a:spcAft>
                          <a:spcPts val="0"/>
                        </a:spcAft>
                        <a:buNone/>
                      </a:pPr>
                      <a:r>
                        <a:rPr lang="en-US" sz="1700">
                          <a:latin typeface="Josefin Sans"/>
                          <a:ea typeface="Josefin Sans"/>
                          <a:cs typeface="Josefin Sans"/>
                          <a:sym typeface="Josefin Sans"/>
                        </a:rPr>
                        <a:t>Provide resources to local school divisions to ensure that each division is able to provide professional development to teachers and reading specialists at no cost to the teachers and reading specialists.</a:t>
                      </a:r>
                      <a:endParaRPr sz="1700">
                        <a:latin typeface="Josefin Sans"/>
                        <a:ea typeface="Josefin Sans"/>
                        <a:cs typeface="Josefin Sans"/>
                        <a:sym typeface="Josefin Sans"/>
                      </a:endParaRPr>
                    </a:p>
                    <a:p>
                      <a:pPr marL="0" lvl="0" indent="0" algn="l" rtl="0">
                        <a:spcBef>
                          <a:spcPts val="0"/>
                        </a:spcBef>
                        <a:spcAft>
                          <a:spcPts val="0"/>
                        </a:spcAft>
                        <a:buNone/>
                      </a:pPr>
                      <a:endParaRPr sz="1700">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tc>
                  <a:txBody>
                    <a:bodyPr/>
                    <a:lstStyle/>
                    <a:p>
                      <a:pPr marL="0" lvl="0" indent="0" algn="l" rtl="0">
                        <a:lnSpc>
                          <a:spcPct val="90000"/>
                        </a:lnSpc>
                        <a:spcBef>
                          <a:spcPts val="1000"/>
                        </a:spcBef>
                        <a:spcAft>
                          <a:spcPts val="0"/>
                        </a:spcAft>
                        <a:buNone/>
                      </a:pPr>
                      <a:endParaRPr sz="1700">
                        <a:solidFill>
                          <a:schemeClr val="dk1"/>
                        </a:solidFill>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extLst>
                  <a:ext uri="{0D108BD9-81ED-4DB2-BD59-A6C34878D82A}">
                    <a16:rowId xmlns:a16="http://schemas.microsoft.com/office/drawing/2014/main" val="10001"/>
                  </a:ext>
                </a:extLst>
              </a:tr>
              <a:tr h="1980325">
                <a:tc>
                  <a:txBody>
                    <a:bodyPr/>
                    <a:lstStyle/>
                    <a:p>
                      <a:pPr marL="0" lvl="0" indent="0" algn="l" rtl="0">
                        <a:spcBef>
                          <a:spcPts val="0"/>
                        </a:spcBef>
                        <a:spcAft>
                          <a:spcPts val="0"/>
                        </a:spcAft>
                        <a:buNone/>
                      </a:pPr>
                      <a:r>
                        <a:rPr lang="en-US" sz="1700">
                          <a:latin typeface="Josefin Sans"/>
                          <a:ea typeface="Josefin Sans"/>
                          <a:cs typeface="Josefin Sans"/>
                          <a:sym typeface="Josefin Sans"/>
                        </a:rPr>
                        <a:t>Establish a</a:t>
                      </a:r>
                      <a:r>
                        <a:rPr lang="en-US" sz="1700" b="1">
                          <a:latin typeface="Josefin Sans"/>
                          <a:ea typeface="Josefin Sans"/>
                          <a:cs typeface="Josefin Sans"/>
                          <a:sym typeface="Josefin Sans"/>
                        </a:rPr>
                        <a:t> </a:t>
                      </a:r>
                      <a:r>
                        <a:rPr lang="en-US" sz="1700" b="1" err="1">
                          <a:highlight>
                            <a:srgbClr val="FFFF00"/>
                          </a:highlight>
                          <a:latin typeface="Josefin Sans"/>
                          <a:ea typeface="Josefin Sans"/>
                          <a:cs typeface="Josefin Sans"/>
                          <a:sym typeface="Josefin Sans"/>
                        </a:rPr>
                        <a:t>microcredential</a:t>
                      </a:r>
                      <a:r>
                        <a:rPr lang="en-US" sz="1700" b="1">
                          <a:highlight>
                            <a:srgbClr val="FFFF00"/>
                          </a:highlight>
                          <a:latin typeface="Josefin Sans"/>
                          <a:ea typeface="Josefin Sans"/>
                          <a:cs typeface="Josefin Sans"/>
                          <a:sym typeface="Josefin Sans"/>
                        </a:rPr>
                        <a:t> program </a:t>
                      </a:r>
                      <a:r>
                        <a:rPr lang="en-US" sz="1700">
                          <a:highlight>
                            <a:srgbClr val="FFFF00"/>
                          </a:highlight>
                          <a:latin typeface="Josefin Sans"/>
                          <a:ea typeface="Josefin Sans"/>
                          <a:cs typeface="Josefin Sans"/>
                          <a:sym typeface="Josefin Sans"/>
                        </a:rPr>
                        <a:t>f</a:t>
                      </a:r>
                      <a:r>
                        <a:rPr lang="en-US" sz="1700">
                          <a:latin typeface="Josefin Sans"/>
                          <a:ea typeface="Josefin Sans"/>
                          <a:cs typeface="Josefin Sans"/>
                          <a:sym typeface="Josefin Sans"/>
                        </a:rPr>
                        <a:t>or the reading specialist endorsement area in evidence-based literacy instruction and science-based reading research as well as the identification of and the appropriate interventions, accommodations, and teaching techniques for students with dyslexia or a related disorder.</a:t>
                      </a:r>
                      <a:r>
                        <a:rPr lang="en-US" sz="1700">
                          <a:latin typeface="Josefin Sans"/>
                          <a:ea typeface="Josefin Sans"/>
                          <a:cs typeface="Josefin Sans"/>
                        </a:rPr>
                        <a:t> </a:t>
                      </a:r>
                      <a:endParaRPr sz="1700">
                        <a:latin typeface="Josefin Sans"/>
                        <a:ea typeface="Josefin Sans"/>
                        <a:cs typeface="Josefin Sans"/>
                        <a:sym typeface="Josefin Sans"/>
                      </a:endParaRPr>
                    </a:p>
                    <a:p>
                      <a:pPr marL="0" lvl="0" indent="0" algn="l" rtl="0">
                        <a:spcBef>
                          <a:spcPts val="0"/>
                        </a:spcBef>
                        <a:spcAft>
                          <a:spcPts val="0"/>
                        </a:spcAft>
                        <a:buNone/>
                      </a:pPr>
                      <a:endParaRPr sz="1700">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solidFill>
                      <a:srgbClr val="000000">
                        <a:alpha val="2750"/>
                      </a:srgbClr>
                    </a:solidFill>
                  </a:tcPr>
                </a:tc>
                <a:tc>
                  <a:txBody>
                    <a:bodyPr/>
                    <a:lstStyle/>
                    <a:p>
                      <a:pPr marL="0" lvl="0" indent="0" algn="l" rtl="0">
                        <a:lnSpc>
                          <a:spcPct val="90000"/>
                        </a:lnSpc>
                        <a:spcBef>
                          <a:spcPts val="1000"/>
                        </a:spcBef>
                        <a:spcAft>
                          <a:spcPts val="0"/>
                        </a:spcAft>
                        <a:buNone/>
                      </a:pPr>
                      <a:r>
                        <a:rPr lang="en-US" sz="1700">
                          <a:solidFill>
                            <a:schemeClr val="dk1"/>
                          </a:solidFill>
                          <a:latin typeface="Josefin Sans"/>
                          <a:ea typeface="Josefin Sans"/>
                          <a:cs typeface="Josefin Sans"/>
                          <a:sym typeface="Josefin Sans"/>
                        </a:rPr>
                        <a:t>Issue guidance that determines how the series of </a:t>
                      </a:r>
                      <a:r>
                        <a:rPr lang="en-US" sz="1700" err="1">
                          <a:solidFill>
                            <a:schemeClr val="dk1"/>
                          </a:solidFill>
                          <a:latin typeface="Josefin Sans"/>
                          <a:ea typeface="Josefin Sans"/>
                          <a:cs typeface="Josefin Sans"/>
                          <a:sym typeface="Josefin Sans"/>
                        </a:rPr>
                        <a:t>microcredentials</a:t>
                      </a:r>
                      <a:r>
                        <a:rPr lang="en-US" sz="1700">
                          <a:solidFill>
                            <a:schemeClr val="dk1"/>
                          </a:solidFill>
                          <a:latin typeface="Josefin Sans"/>
                          <a:ea typeface="Josefin Sans"/>
                          <a:cs typeface="Josefin Sans"/>
                          <a:sym typeface="Josefin Sans"/>
                        </a:rPr>
                        <a:t> awarded to teachers would be used to award an add-on endorsement as a reading specialist.</a:t>
                      </a:r>
                      <a:endParaRPr sz="1700">
                        <a:solidFill>
                          <a:schemeClr val="dk1"/>
                        </a:solidFill>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solidFill>
                      <a:srgbClr val="000000">
                        <a:alpha val="275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55610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11839454418_0_136"/>
          <p:cNvSpPr/>
          <p:nvPr/>
        </p:nvSpPr>
        <p:spPr>
          <a:xfrm rot="5222738">
            <a:off x="6086518" y="247431"/>
            <a:ext cx="1036077" cy="13231691"/>
          </a:xfrm>
          <a:prstGeom prst="rect">
            <a:avLst/>
          </a:prstGeom>
          <a:solidFill>
            <a:srgbClr val="F8C64D"/>
          </a:solidFill>
          <a:ln>
            <a:noFill/>
          </a:ln>
          <a:effectLst>
            <a:outerShdw blurRad="165100" dist="25400" dir="2101748" rotWithShape="0">
              <a:srgbClr val="000000">
                <a:alpha val="49410"/>
              </a:srgbClr>
            </a:outerShdw>
          </a:effectLst>
        </p:spPr>
        <p:txBody>
          <a:bodyPr spcFirstLastPara="1" wrap="square" lIns="25400" tIns="25400" rIns="25400" bIns="25400" anchor="ctr" anchorCtr="0">
            <a:noAutofit/>
          </a:bodyPr>
          <a:lstStyle/>
          <a:p>
            <a:pPr algn="ctr">
              <a:buClr>
                <a:srgbClr val="FFFFFF"/>
              </a:buClr>
              <a:buSzPts val="3200"/>
            </a:pPr>
            <a:endParaRPr sz="1600">
              <a:solidFill>
                <a:srgbClr val="FFFFFF"/>
              </a:solidFill>
              <a:latin typeface="Helvetica Neue"/>
              <a:ea typeface="Helvetica Neue"/>
              <a:cs typeface="Helvetica Neue"/>
              <a:sym typeface="Helvetica Neue"/>
            </a:endParaRPr>
          </a:p>
        </p:txBody>
      </p:sp>
      <p:sp>
        <p:nvSpPr>
          <p:cNvPr id="530" name="Google Shape;530;g11839454418_0_136"/>
          <p:cNvSpPr/>
          <p:nvPr/>
        </p:nvSpPr>
        <p:spPr>
          <a:xfrm rot="21268370">
            <a:off x="25464" y="-608792"/>
            <a:ext cx="11884004" cy="1017114"/>
          </a:xfrm>
          <a:prstGeom prst="rect">
            <a:avLst/>
          </a:prstGeom>
          <a:solidFill>
            <a:srgbClr val="4B9291"/>
          </a:solidFill>
          <a:ln>
            <a:noFill/>
          </a:ln>
        </p:spPr>
        <p:txBody>
          <a:bodyPr spcFirstLastPara="1" wrap="square" lIns="0" tIns="0" rIns="0" bIns="0" anchor="ctr" anchorCtr="0">
            <a:noAutofit/>
          </a:bodyPr>
          <a:lstStyle/>
          <a:p>
            <a:pPr algn="ctr">
              <a:buClr>
                <a:srgbClr val="FFFFFF"/>
              </a:buClr>
              <a:buSzPts val="3200"/>
            </a:pPr>
            <a:endParaRPr sz="1600">
              <a:solidFill>
                <a:srgbClr val="FFFFFF"/>
              </a:solidFill>
              <a:latin typeface="Helvetica Neue"/>
              <a:ea typeface="Helvetica Neue"/>
              <a:cs typeface="Helvetica Neue"/>
              <a:sym typeface="Helvetica Neue"/>
            </a:endParaRPr>
          </a:p>
        </p:txBody>
      </p:sp>
      <p:sp>
        <p:nvSpPr>
          <p:cNvPr id="531" name="Google Shape;531;g11839454418_0_136"/>
          <p:cNvSpPr/>
          <p:nvPr/>
        </p:nvSpPr>
        <p:spPr>
          <a:xfrm rot="21402023">
            <a:off x="302708" y="-427619"/>
            <a:ext cx="10698035" cy="1895090"/>
          </a:xfrm>
          <a:prstGeom prst="rect">
            <a:avLst/>
          </a:prstGeom>
          <a:solidFill>
            <a:srgbClr val="C92D3A"/>
          </a:solidFill>
          <a:ln>
            <a:noFill/>
          </a:ln>
        </p:spPr>
        <p:txBody>
          <a:bodyPr spcFirstLastPara="1" wrap="square" lIns="25400" tIns="25400" rIns="25400" bIns="25400" anchor="ctr" anchorCtr="0">
            <a:noAutofit/>
          </a:bodyPr>
          <a:lstStyle/>
          <a:p>
            <a:pPr algn="ctr">
              <a:buSzPts val="3200"/>
            </a:pPr>
            <a:endParaRPr sz="1600">
              <a:latin typeface="Helvetica Neue"/>
              <a:ea typeface="Helvetica Neue"/>
              <a:cs typeface="Helvetica Neue"/>
              <a:sym typeface="Helvetica Neue"/>
            </a:endParaRPr>
          </a:p>
        </p:txBody>
      </p:sp>
      <p:sp>
        <p:nvSpPr>
          <p:cNvPr id="532" name="Google Shape;532;g11839454418_0_136"/>
          <p:cNvSpPr txBox="1">
            <a:spLocks noGrp="1"/>
          </p:cNvSpPr>
          <p:nvPr>
            <p:ph type="title"/>
          </p:nvPr>
        </p:nvSpPr>
        <p:spPr>
          <a:xfrm>
            <a:off x="609600" y="342900"/>
            <a:ext cx="10972800" cy="1041000"/>
          </a:xfrm>
          <a:prstGeom prst="rect">
            <a:avLst/>
          </a:prstGeom>
          <a:noFill/>
          <a:ln>
            <a:noFill/>
          </a:ln>
        </p:spPr>
        <p:txBody>
          <a:bodyPr spcFirstLastPara="1" wrap="square" lIns="91425" tIns="45700" rIns="91425" bIns="45700" anchor="ctr" anchorCtr="0">
            <a:noAutofit/>
          </a:bodyPr>
          <a:lstStyle/>
          <a:p>
            <a:pPr algn="l">
              <a:lnSpc>
                <a:spcPct val="90000"/>
              </a:lnSpc>
              <a:buClr>
                <a:schemeClr val="accent2"/>
              </a:buClr>
              <a:buSzPts val="8800"/>
            </a:pPr>
            <a:r>
              <a:rPr lang="en-US" sz="4500" b="1">
                <a:solidFill>
                  <a:schemeClr val="lt1"/>
                </a:solidFill>
                <a:latin typeface="Montserrat"/>
                <a:ea typeface="Montserrat"/>
                <a:cs typeface="Montserrat"/>
                <a:sym typeface="Montserrat"/>
              </a:rPr>
              <a:t>TEACHER EDUCATION AND LICENSURE</a:t>
            </a:r>
            <a:endParaRPr sz="4500"/>
          </a:p>
        </p:txBody>
      </p:sp>
      <p:graphicFrame>
        <p:nvGraphicFramePr>
          <p:cNvPr id="533" name="Google Shape;533;g11839454418_0_136"/>
          <p:cNvGraphicFramePr/>
          <p:nvPr>
            <p:extLst>
              <p:ext uri="{D42A27DB-BD31-4B8C-83A1-F6EECF244321}">
                <p14:modId xmlns:p14="http://schemas.microsoft.com/office/powerpoint/2010/main" val="4129172524"/>
              </p:ext>
            </p:extLst>
          </p:nvPr>
        </p:nvGraphicFramePr>
        <p:xfrm>
          <a:off x="609600" y="1930669"/>
          <a:ext cx="10972800" cy="3999481"/>
        </p:xfrm>
        <a:graphic>
          <a:graphicData uri="http://schemas.openxmlformats.org/drawingml/2006/table">
            <a:tbl>
              <a:tblPr>
                <a:noFil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48275">
                <a:tc>
                  <a:txBody>
                    <a:bodyPr/>
                    <a:lstStyle/>
                    <a:p>
                      <a:pPr marL="0" lvl="0" indent="0" algn="ctr" rtl="0">
                        <a:lnSpc>
                          <a:spcPct val="115000"/>
                        </a:lnSpc>
                        <a:spcBef>
                          <a:spcPts val="0"/>
                        </a:spcBef>
                        <a:spcAft>
                          <a:spcPts val="0"/>
                        </a:spcAft>
                        <a:buNone/>
                      </a:pPr>
                      <a:r>
                        <a:rPr lang="en-US" sz="1800" b="1">
                          <a:solidFill>
                            <a:schemeClr val="dk1"/>
                          </a:solidFill>
                          <a:latin typeface="Josefin Sans"/>
                          <a:ea typeface="Josefin Sans"/>
                          <a:cs typeface="Josefin Sans"/>
                          <a:sym typeface="Josefin Sans"/>
                        </a:rPr>
                        <a:t>VIRGINIA DEPARTMENT OF EDUCATION</a:t>
                      </a:r>
                      <a:endParaRPr sz="1800" b="1">
                        <a:solidFill>
                          <a:schemeClr val="dk1"/>
                        </a:solidFill>
                        <a:latin typeface="Josefin Sans"/>
                        <a:ea typeface="Josefin Sans"/>
                        <a:cs typeface="Josefin Sans"/>
                        <a:sym typeface="Josefin Sans"/>
                      </a:endParaRPr>
                    </a:p>
                  </a:txBody>
                  <a:tcPr marL="45725" marR="45725" marT="22863" marB="22863" anchor="ctr">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tc>
                  <a:txBody>
                    <a:bodyPr/>
                    <a:lstStyle/>
                    <a:p>
                      <a:pPr marL="0" lvl="0" indent="0" algn="ctr" rtl="0">
                        <a:lnSpc>
                          <a:spcPct val="115000"/>
                        </a:lnSpc>
                        <a:spcBef>
                          <a:spcPts val="0"/>
                        </a:spcBef>
                        <a:spcAft>
                          <a:spcPts val="0"/>
                        </a:spcAft>
                        <a:buNone/>
                      </a:pPr>
                      <a:r>
                        <a:rPr lang="en-US" sz="1800" b="1">
                          <a:solidFill>
                            <a:schemeClr val="dk1"/>
                          </a:solidFill>
                          <a:latin typeface="Josefin Sans"/>
                          <a:ea typeface="Josefin Sans"/>
                          <a:cs typeface="Josefin Sans"/>
                          <a:sym typeface="Josefin Sans"/>
                        </a:rPr>
                        <a:t>VIRGINIA BOARD OF EDUCATION</a:t>
                      </a:r>
                      <a:endParaRPr sz="1800" b="1">
                        <a:solidFill>
                          <a:schemeClr val="dk1"/>
                        </a:solidFill>
                        <a:latin typeface="Josefin Sans"/>
                        <a:ea typeface="Josefin Sans"/>
                        <a:cs typeface="Josefin Sans"/>
                        <a:sym typeface="Josefin Sans"/>
                      </a:endParaRPr>
                    </a:p>
                  </a:txBody>
                  <a:tcPr marL="45725" marR="45725" marT="22863" marB="22863" anchor="ctr">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000000">
                        <a:alpha val="2750"/>
                      </a:srgbClr>
                    </a:solidFill>
                  </a:tcPr>
                </a:tc>
                <a:extLst>
                  <a:ext uri="{0D108BD9-81ED-4DB2-BD59-A6C34878D82A}">
                    <a16:rowId xmlns:a16="http://schemas.microsoft.com/office/drawing/2014/main" val="10000"/>
                  </a:ext>
                </a:extLst>
              </a:tr>
              <a:tr h="3188275">
                <a:tc>
                  <a:txBody>
                    <a:bodyPr/>
                    <a:lstStyle/>
                    <a:p>
                      <a:pPr marL="0" lvl="0" indent="0" algn="l" rtl="0">
                        <a:spcBef>
                          <a:spcPts val="0"/>
                        </a:spcBef>
                        <a:spcAft>
                          <a:spcPts val="0"/>
                        </a:spcAft>
                        <a:buNone/>
                      </a:pPr>
                      <a:r>
                        <a:rPr lang="en-US" sz="1600">
                          <a:latin typeface="Josefin Sans"/>
                          <a:ea typeface="Josefin Sans"/>
                          <a:cs typeface="Josefin Sans"/>
                          <a:sym typeface="Josefin Sans"/>
                        </a:rPr>
                        <a:t>Provide support to the Board in amending its regulations governing licensure and educator preparation programs.</a:t>
                      </a:r>
                      <a:endParaRPr sz="1600">
                        <a:latin typeface="Josefin Sans"/>
                        <a:ea typeface="Josefin Sans"/>
                        <a:cs typeface="Josefin Sans"/>
                        <a:sym typeface="Josefin Sans"/>
                      </a:endParaRPr>
                    </a:p>
                    <a:p>
                      <a:pPr marL="0" lvl="0" indent="0" algn="l" rtl="0">
                        <a:spcBef>
                          <a:spcPts val="0"/>
                        </a:spcBef>
                        <a:spcAft>
                          <a:spcPts val="0"/>
                        </a:spcAft>
                        <a:buNone/>
                      </a:pPr>
                      <a:endParaRPr sz="1600">
                        <a:latin typeface="Josefin Sans"/>
                        <a:ea typeface="Josefin Sans"/>
                        <a:cs typeface="Josefin Sans"/>
                        <a:sym typeface="Josefin Sans"/>
                      </a:endParaRPr>
                    </a:p>
                    <a:p>
                      <a:pPr marL="0" lvl="0" indent="0" algn="l" rtl="0">
                        <a:spcBef>
                          <a:spcPts val="0"/>
                        </a:spcBef>
                        <a:spcAft>
                          <a:spcPts val="0"/>
                        </a:spcAft>
                        <a:buNone/>
                      </a:pPr>
                      <a:endParaRPr sz="1600">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solidFill>
                      <a:srgbClr val="000000">
                        <a:alpha val="2750"/>
                      </a:srgbClr>
                    </a:solidFill>
                  </a:tcPr>
                </a:tc>
                <a:tc>
                  <a:txBody>
                    <a:bodyPr/>
                    <a:lstStyle/>
                    <a:p>
                      <a:pPr marL="0" lvl="0" indent="0" algn="l" rtl="0">
                        <a:lnSpc>
                          <a:spcPct val="90000"/>
                        </a:lnSpc>
                        <a:spcBef>
                          <a:spcPts val="1000"/>
                        </a:spcBef>
                        <a:spcAft>
                          <a:spcPts val="0"/>
                        </a:spcAft>
                        <a:buNone/>
                      </a:pPr>
                      <a:r>
                        <a:rPr lang="en-US" sz="1600">
                          <a:solidFill>
                            <a:schemeClr val="dk1"/>
                          </a:solidFill>
                          <a:latin typeface="Josefin Sans"/>
                          <a:ea typeface="Josefin Sans"/>
                          <a:cs typeface="Josefin Sans"/>
                          <a:sym typeface="Josefin Sans"/>
                        </a:rPr>
                        <a:t>Amend regulations governing licensure and educator preparation programs to require that:</a:t>
                      </a:r>
                      <a:endParaRPr sz="1600">
                        <a:solidFill>
                          <a:schemeClr val="dk1"/>
                        </a:solidFill>
                        <a:latin typeface="Josefin Sans"/>
                        <a:ea typeface="Josefin Sans"/>
                        <a:cs typeface="Josefin Sans"/>
                        <a:sym typeface="Josefin Sans"/>
                      </a:endParaRPr>
                    </a:p>
                    <a:p>
                      <a:pPr marL="457200" lvl="0" indent="-425450" algn="l" rtl="0">
                        <a:lnSpc>
                          <a:spcPct val="90000"/>
                        </a:lnSpc>
                        <a:spcBef>
                          <a:spcPts val="1000"/>
                        </a:spcBef>
                        <a:spcAft>
                          <a:spcPts val="0"/>
                        </a:spcAft>
                        <a:buClr>
                          <a:schemeClr val="dk1"/>
                        </a:buClr>
                        <a:buSzPts val="3100"/>
                        <a:buFont typeface="Josefin Sans"/>
                        <a:buChar char="●"/>
                      </a:pPr>
                      <a:r>
                        <a:rPr lang="en-US" sz="1600">
                          <a:solidFill>
                            <a:schemeClr val="dk1"/>
                          </a:solidFill>
                          <a:latin typeface="Josefin Sans"/>
                          <a:ea typeface="Josefin Sans"/>
                          <a:cs typeface="Josefin Sans"/>
                          <a:sym typeface="Josefin Sans"/>
                        </a:rPr>
                        <a:t>Th</a:t>
                      </a:r>
                      <a:r>
                        <a:rPr lang="en-US" sz="1600" b="1">
                          <a:solidFill>
                            <a:schemeClr val="dk1"/>
                          </a:solidFill>
                          <a:latin typeface="Josefin Sans"/>
                          <a:ea typeface="Josefin Sans"/>
                          <a:cs typeface="Josefin Sans"/>
                          <a:sym typeface="Josefin Sans"/>
                        </a:rPr>
                        <a:t>e </a:t>
                      </a:r>
                      <a:r>
                        <a:rPr lang="en-US" sz="1600" b="1">
                          <a:solidFill>
                            <a:schemeClr val="dk1"/>
                          </a:solidFill>
                          <a:highlight>
                            <a:srgbClr val="FFFF00"/>
                          </a:highlight>
                          <a:latin typeface="Josefin Sans"/>
                          <a:ea typeface="Josefin Sans"/>
                          <a:cs typeface="Josefin Sans"/>
                          <a:sym typeface="Josefin Sans"/>
                        </a:rPr>
                        <a:t>literacy assessment</a:t>
                      </a:r>
                      <a:r>
                        <a:rPr lang="en-US" sz="1600" b="1">
                          <a:solidFill>
                            <a:schemeClr val="dk1"/>
                          </a:solidFill>
                          <a:latin typeface="Josefin Sans"/>
                          <a:ea typeface="Josefin Sans"/>
                          <a:cs typeface="Josefin Sans"/>
                          <a:sym typeface="Josefin Sans"/>
                        </a:rPr>
                        <a:t> </a:t>
                      </a:r>
                      <a:r>
                        <a:rPr lang="en-US" sz="1600">
                          <a:solidFill>
                            <a:schemeClr val="dk1"/>
                          </a:solidFill>
                          <a:latin typeface="Josefin Sans"/>
                          <a:ea typeface="Josefin Sans"/>
                          <a:cs typeface="Josefin Sans"/>
                          <a:sym typeface="Josefin Sans"/>
                        </a:rPr>
                        <a:t>for certain endorsements include a rigorous test of science-based reading research and evidence-based literacy instruction (already addressed in most recent update to the assessment);</a:t>
                      </a:r>
                      <a:endParaRPr sz="1600">
                        <a:solidFill>
                          <a:schemeClr val="dk1"/>
                        </a:solidFill>
                        <a:latin typeface="Josefin Sans"/>
                        <a:ea typeface="Josefin Sans"/>
                        <a:cs typeface="Josefin Sans"/>
                        <a:sym typeface="Josefin Sans"/>
                      </a:endParaRPr>
                    </a:p>
                    <a:p>
                      <a:pPr marL="457200" lvl="0" indent="-425450" algn="l" rtl="0">
                        <a:lnSpc>
                          <a:spcPct val="90000"/>
                        </a:lnSpc>
                        <a:spcBef>
                          <a:spcPts val="0"/>
                        </a:spcBef>
                        <a:spcAft>
                          <a:spcPts val="0"/>
                        </a:spcAft>
                        <a:buClr>
                          <a:schemeClr val="dk1"/>
                        </a:buClr>
                        <a:buSzPts val="3100"/>
                        <a:buFont typeface="Josefin Sans"/>
                        <a:buChar char="●"/>
                      </a:pPr>
                      <a:r>
                        <a:rPr lang="en-US" sz="1600">
                          <a:solidFill>
                            <a:schemeClr val="dk1"/>
                          </a:solidFill>
                          <a:latin typeface="Josefin Sans"/>
                          <a:ea typeface="Josefin Sans"/>
                          <a:cs typeface="Josefin Sans"/>
                          <a:sym typeface="Josefin Sans"/>
                        </a:rPr>
                        <a:t>Candidates</a:t>
                      </a:r>
                      <a:r>
                        <a:rPr lang="en-US" sz="1600" b="1">
                          <a:solidFill>
                            <a:schemeClr val="dk1"/>
                          </a:solidFill>
                          <a:latin typeface="Josefin Sans"/>
                          <a:ea typeface="Josefin Sans"/>
                          <a:cs typeface="Josefin Sans"/>
                          <a:sym typeface="Josefin Sans"/>
                        </a:rPr>
                        <a:t> for certain endorsements c</a:t>
                      </a:r>
                      <a:r>
                        <a:rPr lang="en-US" sz="1600" b="1">
                          <a:solidFill>
                            <a:schemeClr val="dk1"/>
                          </a:solidFill>
                          <a:highlight>
                            <a:srgbClr val="FFFF00"/>
                          </a:highlight>
                          <a:latin typeface="Josefin Sans"/>
                          <a:ea typeface="Josefin Sans"/>
                          <a:cs typeface="Josefin Sans"/>
                          <a:sym typeface="Josefin Sans"/>
                        </a:rPr>
                        <a:t>omplete study in science-based reading research and evidence-based literacy instructi</a:t>
                      </a:r>
                      <a:r>
                        <a:rPr lang="en-US" sz="1600">
                          <a:solidFill>
                            <a:schemeClr val="dk1"/>
                          </a:solidFill>
                          <a:highlight>
                            <a:srgbClr val="FFFF00"/>
                          </a:highlight>
                          <a:latin typeface="Josefin Sans"/>
                          <a:ea typeface="Josefin Sans"/>
                          <a:cs typeface="Josefin Sans"/>
                          <a:sym typeface="Josefin Sans"/>
                        </a:rPr>
                        <a:t>on</a:t>
                      </a:r>
                      <a:r>
                        <a:rPr lang="en-US" sz="1600">
                          <a:solidFill>
                            <a:schemeClr val="dk1"/>
                          </a:solidFill>
                          <a:latin typeface="Josefin Sans"/>
                          <a:ea typeface="Josefin Sans"/>
                          <a:cs typeface="Josefin Sans"/>
                          <a:sym typeface="Josefin Sans"/>
                        </a:rPr>
                        <a:t>; and</a:t>
                      </a:r>
                      <a:endParaRPr sz="1600">
                        <a:solidFill>
                          <a:schemeClr val="dk1"/>
                        </a:solidFill>
                        <a:latin typeface="Josefin Sans"/>
                        <a:ea typeface="Josefin Sans"/>
                        <a:cs typeface="Josefin Sans"/>
                        <a:sym typeface="Josefin Sans"/>
                      </a:endParaRPr>
                    </a:p>
                    <a:p>
                      <a:pPr marL="457200" lvl="0" indent="-425450" algn="l" rtl="0">
                        <a:lnSpc>
                          <a:spcPct val="90000"/>
                        </a:lnSpc>
                        <a:spcBef>
                          <a:spcPts val="0"/>
                        </a:spcBef>
                        <a:spcAft>
                          <a:spcPts val="0"/>
                        </a:spcAft>
                        <a:buClr>
                          <a:schemeClr val="dk1"/>
                        </a:buClr>
                        <a:buSzPts val="3100"/>
                        <a:buFont typeface="Josefin Sans"/>
                        <a:buChar char="●"/>
                      </a:pPr>
                      <a:r>
                        <a:rPr lang="en-US" sz="1600">
                          <a:solidFill>
                            <a:schemeClr val="dk1"/>
                          </a:solidFill>
                          <a:latin typeface="Josefin Sans"/>
                          <a:ea typeface="Josefin Sans"/>
                          <a:cs typeface="Josefin Sans"/>
                          <a:sym typeface="Josefin Sans"/>
                        </a:rPr>
                        <a:t>Enumerated programs provide a program of c</a:t>
                      </a:r>
                      <a:r>
                        <a:rPr lang="en-US" sz="1600" b="1">
                          <a:solidFill>
                            <a:schemeClr val="dk1"/>
                          </a:solidFill>
                          <a:latin typeface="Josefin Sans"/>
                          <a:ea typeface="Josefin Sans"/>
                          <a:cs typeface="Josefin Sans"/>
                          <a:sym typeface="Josefin Sans"/>
                        </a:rPr>
                        <a:t>oursework and require such students to </a:t>
                      </a:r>
                      <a:r>
                        <a:rPr lang="en-US" sz="1600" b="1">
                          <a:solidFill>
                            <a:schemeClr val="dk1"/>
                          </a:solidFill>
                          <a:highlight>
                            <a:srgbClr val="FFFF00"/>
                          </a:highlight>
                          <a:latin typeface="Josefin Sans"/>
                          <a:ea typeface="Josefin Sans"/>
                          <a:cs typeface="Josefin Sans"/>
                          <a:sym typeface="Josefin Sans"/>
                        </a:rPr>
                        <a:t>demonstrate</a:t>
                      </a:r>
                      <a:r>
                        <a:rPr lang="en-US" sz="1600">
                          <a:solidFill>
                            <a:schemeClr val="dk1"/>
                          </a:solidFill>
                          <a:highlight>
                            <a:srgbClr val="FFFF00"/>
                          </a:highlight>
                          <a:latin typeface="Josefin Sans"/>
                          <a:ea typeface="Josefin Sans"/>
                          <a:cs typeface="Josefin Sans"/>
                          <a:sym typeface="Josefin Sans"/>
                        </a:rPr>
                        <a:t> </a:t>
                      </a:r>
                      <a:r>
                        <a:rPr lang="en-US" sz="1600" b="1">
                          <a:solidFill>
                            <a:schemeClr val="dk1"/>
                          </a:solidFill>
                          <a:highlight>
                            <a:srgbClr val="FFFF00"/>
                          </a:highlight>
                          <a:latin typeface="Josefin Sans"/>
                          <a:ea typeface="Josefin Sans"/>
                          <a:cs typeface="Josefin Sans"/>
                          <a:sym typeface="Josefin Sans"/>
                        </a:rPr>
                        <a:t>mastery in science-based reading</a:t>
                      </a:r>
                      <a:r>
                        <a:rPr lang="en-US" sz="1600">
                          <a:solidFill>
                            <a:schemeClr val="dk1"/>
                          </a:solidFill>
                          <a:highlight>
                            <a:srgbClr val="FFFF00"/>
                          </a:highlight>
                          <a:latin typeface="Josefin Sans"/>
                          <a:ea typeface="Josefin Sans"/>
                          <a:cs typeface="Josefin Sans"/>
                          <a:sym typeface="Josefin Sans"/>
                        </a:rPr>
                        <a:t> research and evidence-based literacy instruction.</a:t>
                      </a:r>
                      <a:endParaRPr sz="1600">
                        <a:solidFill>
                          <a:schemeClr val="dk1"/>
                        </a:solidFill>
                        <a:highlight>
                          <a:srgbClr val="FFFF00"/>
                        </a:highlight>
                        <a:latin typeface="Josefin Sans"/>
                        <a:ea typeface="Josefin Sans"/>
                        <a:cs typeface="Josefin Sans"/>
                        <a:sym typeface="Josefin Sans"/>
                      </a:endParaRPr>
                    </a:p>
                  </a:txBody>
                  <a:tcPr marL="45725" marR="45725" marT="22863" marB="22863">
                    <a:lnL w="12650"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solidFill>
                      <a:srgbClr val="000000">
                        <a:alpha val="275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41152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g11839454418_0_136">
            <a:extLst>
              <a:ext uri="{FF2B5EF4-FFF2-40B4-BE49-F238E27FC236}">
                <a16:creationId xmlns:a16="http://schemas.microsoft.com/office/drawing/2014/main" id="{C468D88C-68CA-E319-C2F0-1FCD334223C8}"/>
              </a:ext>
            </a:extLst>
          </p:cNvPr>
          <p:cNvSpPr/>
          <p:nvPr/>
        </p:nvSpPr>
        <p:spPr>
          <a:xfrm rot="21402023">
            <a:off x="378348" y="456629"/>
            <a:ext cx="10913695" cy="3030901"/>
          </a:xfrm>
          <a:prstGeom prst="rect">
            <a:avLst/>
          </a:prstGeom>
          <a:solidFill>
            <a:srgbClr val="C92D3A"/>
          </a:solidFill>
          <a:ln>
            <a:noFill/>
          </a:ln>
        </p:spPr>
        <p:txBody>
          <a:bodyPr spcFirstLastPara="1" wrap="square" lIns="25400" tIns="25400" rIns="25400" bIns="25400" anchor="ctr" anchorCtr="0">
            <a:noAutofit/>
          </a:bodyPr>
          <a:lstStyle/>
          <a:p>
            <a:pPr algn="ctr">
              <a:buSzPts val="3200"/>
            </a:pPr>
            <a:endParaRPr sz="1600">
              <a:latin typeface="Helvetica Neue"/>
              <a:ea typeface="Helvetica Neue"/>
              <a:cs typeface="Helvetica Neue"/>
              <a:sym typeface="Helvetica Neue"/>
            </a:endParaRPr>
          </a:p>
        </p:txBody>
      </p:sp>
      <p:sp>
        <p:nvSpPr>
          <p:cNvPr id="3" name="Text Placeholder 2">
            <a:extLst>
              <a:ext uri="{FF2B5EF4-FFF2-40B4-BE49-F238E27FC236}">
                <a16:creationId xmlns:a16="http://schemas.microsoft.com/office/drawing/2014/main" id="{F609666E-7A9E-93D3-2F7C-0FC34896E63F}"/>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E8437B0B-9C75-B83C-E10D-D653683BF562}"/>
              </a:ext>
            </a:extLst>
          </p:cNvPr>
          <p:cNvSpPr>
            <a:spLocks noGrp="1"/>
          </p:cNvSpPr>
          <p:nvPr>
            <p:ph type="body" idx="2"/>
          </p:nvPr>
        </p:nvSpPr>
        <p:spPr>
          <a:xfrm>
            <a:off x="508307" y="3796322"/>
            <a:ext cx="10985550" cy="1800763"/>
          </a:xfrm>
        </p:spPr>
        <p:txBody>
          <a:bodyPr>
            <a:normAutofit fontScale="85000" lnSpcReduction="20000"/>
          </a:bodyPr>
          <a:lstStyle/>
          <a:p>
            <a:r>
              <a:rPr lang="en-US" b="0"/>
              <a:t>-Establish </a:t>
            </a:r>
            <a:r>
              <a:rPr lang="en-US" b="0">
                <a:highlight>
                  <a:srgbClr val="FFFF00"/>
                </a:highlight>
              </a:rPr>
              <a:t>commission or stakeholder group of independent literacy</a:t>
            </a:r>
            <a:r>
              <a:rPr lang="en-US" b="0"/>
              <a:t> experts and stakeholders </a:t>
            </a:r>
          </a:p>
          <a:p>
            <a:endParaRPr lang="en-US" b="0"/>
          </a:p>
          <a:p>
            <a:r>
              <a:rPr lang="en-US" b="0" i="1"/>
              <a:t>-The Department of Education shall</a:t>
            </a:r>
            <a:r>
              <a:rPr lang="en-US" i="1"/>
              <a:t> </a:t>
            </a:r>
            <a:r>
              <a:rPr lang="en-US" i="1">
                <a:highlight>
                  <a:srgbClr val="FFFF00"/>
                </a:highlight>
              </a:rPr>
              <a:t>audit </a:t>
            </a:r>
            <a:r>
              <a:rPr lang="en-US" b="0" i="1"/>
              <a:t>at least once every seven years each education preparation program for compliance with the requirements set forth in subsection A.</a:t>
            </a:r>
            <a:endParaRPr lang="en-US" b="0"/>
          </a:p>
        </p:txBody>
      </p:sp>
      <p:sp>
        <p:nvSpPr>
          <p:cNvPr id="4" name="Slide Number Placeholder 3">
            <a:extLst>
              <a:ext uri="{FF2B5EF4-FFF2-40B4-BE49-F238E27FC236}">
                <a16:creationId xmlns:a16="http://schemas.microsoft.com/office/drawing/2014/main" id="{1F088E9A-B5FD-25A4-A30B-A5AF2E4289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53</a:t>
            </a:fld>
            <a:endParaRPr lang="en-US" sz="900">
              <a:solidFill>
                <a:srgbClr val="FFFFFF"/>
              </a:solidFill>
            </a:endParaRPr>
          </a:p>
        </p:txBody>
      </p:sp>
      <p:sp>
        <p:nvSpPr>
          <p:cNvPr id="2" name="Title 1">
            <a:extLst>
              <a:ext uri="{FF2B5EF4-FFF2-40B4-BE49-F238E27FC236}">
                <a16:creationId xmlns:a16="http://schemas.microsoft.com/office/drawing/2014/main" id="{1A4613A5-CC1F-A95A-C471-9FBC71DB9588}"/>
              </a:ext>
            </a:extLst>
          </p:cNvPr>
          <p:cNvSpPr>
            <a:spLocks noGrp="1"/>
          </p:cNvSpPr>
          <p:nvPr>
            <p:ph type="title"/>
          </p:nvPr>
        </p:nvSpPr>
        <p:spPr>
          <a:xfrm>
            <a:off x="515680" y="878111"/>
            <a:ext cx="11151973" cy="2549411"/>
          </a:xfrm>
        </p:spPr>
        <p:txBody>
          <a:bodyPr>
            <a:normAutofit fontScale="90000"/>
          </a:bodyPr>
          <a:lstStyle/>
          <a:p>
            <a:r>
              <a:rPr lang="en-US">
                <a:solidFill>
                  <a:schemeClr val="accent4">
                    <a:lumMod val="40000"/>
                    <a:lumOff val="60000"/>
                  </a:schemeClr>
                </a:solidFill>
                <a:hlinkClick r:id="rId3">
                  <a:extLst>
                    <a:ext uri="{A12FA001-AC4F-418D-AE19-62706E023703}">
                      <ahyp:hlinkClr xmlns:ahyp="http://schemas.microsoft.com/office/drawing/2018/hyperlinkcolor" val="tx"/>
                    </a:ext>
                  </a:extLst>
                </a:hlinkClick>
              </a:rPr>
              <a:t>HB 418 &amp; 419</a:t>
            </a:r>
            <a:r>
              <a:rPr lang="en-US">
                <a:solidFill>
                  <a:schemeClr val="bg1"/>
                </a:solidFill>
              </a:rPr>
              <a:t> (Delaney) Institutions of higher education; education preparation programs; coursework;</a:t>
            </a:r>
            <a:r>
              <a:rPr lang="en-US" b="1">
                <a:solidFill>
                  <a:schemeClr val="bg1"/>
                </a:solidFill>
              </a:rPr>
              <a:t> </a:t>
            </a:r>
            <a:r>
              <a:rPr lang="en-US">
                <a:solidFill>
                  <a:schemeClr val="bg1"/>
                </a:solidFill>
              </a:rPr>
              <a:t>"audit"</a:t>
            </a:r>
          </a:p>
        </p:txBody>
      </p:sp>
    </p:spTree>
    <p:extLst>
      <p:ext uri="{BB962C8B-B14F-4D97-AF65-F5344CB8AC3E}">
        <p14:creationId xmlns:p14="http://schemas.microsoft.com/office/powerpoint/2010/main" val="2860532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9872-CC13-9560-3A57-A5A8BE7D781B}"/>
              </a:ext>
            </a:extLst>
          </p:cNvPr>
          <p:cNvSpPr>
            <a:spLocks noGrp="1"/>
          </p:cNvSpPr>
          <p:nvPr>
            <p:ph type="title"/>
          </p:nvPr>
        </p:nvSpPr>
        <p:spPr>
          <a:xfrm>
            <a:off x="720040" y="-166837"/>
            <a:ext cx="10745637" cy="1325563"/>
          </a:xfrm>
        </p:spPr>
        <p:txBody>
          <a:bodyPr/>
          <a:lstStyle/>
          <a:p>
            <a:r>
              <a:rPr lang="en-US"/>
              <a:t>VLA Implementation Planning</a:t>
            </a:r>
          </a:p>
        </p:txBody>
      </p:sp>
      <p:sp>
        <p:nvSpPr>
          <p:cNvPr id="3" name="Text Placeholder 2">
            <a:extLst>
              <a:ext uri="{FF2B5EF4-FFF2-40B4-BE49-F238E27FC236}">
                <a16:creationId xmlns:a16="http://schemas.microsoft.com/office/drawing/2014/main" id="{3353CE61-C6B2-C449-D83D-2FFAD10D3D94}"/>
              </a:ext>
            </a:extLst>
          </p:cNvPr>
          <p:cNvSpPr>
            <a:spLocks noGrp="1"/>
          </p:cNvSpPr>
          <p:nvPr>
            <p:ph type="body" idx="1"/>
          </p:nvPr>
        </p:nvSpPr>
        <p:spPr>
          <a:xfrm>
            <a:off x="209005" y="1149969"/>
            <a:ext cx="11867069" cy="5707941"/>
          </a:xfrm>
        </p:spPr>
        <p:txBody>
          <a:bodyPr>
            <a:normAutofit/>
          </a:bodyPr>
          <a:lstStyle/>
          <a:p>
            <a:r>
              <a:rPr lang="en-US"/>
              <a:t>Literacy Assessments </a:t>
            </a:r>
            <a:r>
              <a:rPr lang="en-US" i="1"/>
              <a:t>Praxis</a:t>
            </a:r>
            <a:r>
              <a:rPr lang="en-US"/>
              <a:t>  2021-2022</a:t>
            </a:r>
          </a:p>
          <a:p>
            <a:r>
              <a:rPr lang="en-US"/>
              <a:t>K-12 Alignment (Division-wide plans, Advisory, Professional Development, Guidance Core Literacy Curriculum, Strategies) </a:t>
            </a:r>
          </a:p>
          <a:p>
            <a:r>
              <a:rPr lang="en-US" b="1"/>
              <a:t>E</a:t>
            </a:r>
            <a:r>
              <a:rPr lang="en-US"/>
              <a:t>stablish commission or stakeholder group of independent </a:t>
            </a:r>
            <a:r>
              <a:rPr lang="en-US">
                <a:solidFill>
                  <a:schemeClr val="accent4"/>
                </a:solidFill>
              </a:rPr>
              <a:t>literacy experts</a:t>
            </a:r>
            <a:r>
              <a:rPr lang="en-US"/>
              <a:t> and </a:t>
            </a:r>
            <a:r>
              <a:rPr lang="en-US">
                <a:solidFill>
                  <a:schemeClr val="accent4"/>
                </a:solidFill>
              </a:rPr>
              <a:t>stakeholders</a:t>
            </a:r>
            <a:r>
              <a:rPr lang="en-US"/>
              <a:t>*</a:t>
            </a:r>
          </a:p>
          <a:p>
            <a:r>
              <a:rPr lang="en-US"/>
              <a:t>Begin development of micro-credential (alternate route provision) &amp; related licensure guidance and regulation creation for Add On Endorsement</a:t>
            </a:r>
          </a:p>
          <a:p>
            <a:r>
              <a:rPr lang="en-US"/>
              <a:t>Begin regulatory process micro-credentials and endorsement regulations* </a:t>
            </a:r>
          </a:p>
          <a:p>
            <a:r>
              <a:rPr lang="en-US"/>
              <a:t>EPP Joint Accreditation Visit/State Program Review 7 yrs. cycle  (VLA alignment audit) Spring 2024-2025 (</a:t>
            </a:r>
            <a:r>
              <a:rPr lang="en-US" i="1"/>
              <a:t>1-2 years implementation timeline)</a:t>
            </a:r>
          </a:p>
          <a:p>
            <a:r>
              <a:rPr lang="en-US" sz="1800"/>
              <a:t>* EPP engagement</a:t>
            </a:r>
          </a:p>
          <a:p>
            <a:endParaRPr lang="en-US"/>
          </a:p>
        </p:txBody>
      </p:sp>
    </p:spTree>
    <p:extLst>
      <p:ext uri="{BB962C8B-B14F-4D97-AF65-F5344CB8AC3E}">
        <p14:creationId xmlns:p14="http://schemas.microsoft.com/office/powerpoint/2010/main" val="2624065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2d6e3f9cec_0_0"/>
          <p:cNvSpPr txBox="1">
            <a:spLocks noGrp="1"/>
          </p:cNvSpPr>
          <p:nvPr>
            <p:ph type="title"/>
          </p:nvPr>
        </p:nvSpPr>
        <p:spPr>
          <a:xfrm>
            <a:off x="166025" y="0"/>
            <a:ext cx="11750700" cy="94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500"/>
              <a:t>Question and Answers</a:t>
            </a:r>
            <a:endParaRPr sz="4500"/>
          </a:p>
        </p:txBody>
      </p:sp>
      <p:sp>
        <p:nvSpPr>
          <p:cNvPr id="186" name="Google Shape;186;g12d6e3f9cec_0_0"/>
          <p:cNvSpPr txBox="1">
            <a:spLocks noGrp="1"/>
          </p:cNvSpPr>
          <p:nvPr>
            <p:ph type="body" idx="1"/>
          </p:nvPr>
        </p:nvSpPr>
        <p:spPr>
          <a:xfrm>
            <a:off x="137550" y="1049100"/>
            <a:ext cx="11976300" cy="555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cxnSp>
        <p:nvCxnSpPr>
          <p:cNvPr id="188" name="Google Shape;188;g12d6e3f9cec_0_0"/>
          <p:cNvCxnSpPr/>
          <p:nvPr/>
        </p:nvCxnSpPr>
        <p:spPr>
          <a:xfrm>
            <a:off x="0" y="1137424"/>
            <a:ext cx="12251400" cy="0"/>
          </a:xfrm>
          <a:prstGeom prst="straightConnector1">
            <a:avLst/>
          </a:prstGeom>
          <a:noFill/>
          <a:ln w="66675"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3599306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2cdb139dd3_0_19"/>
          <p:cNvSpPr txBox="1">
            <a:spLocks noGrp="1"/>
          </p:cNvSpPr>
          <p:nvPr>
            <p:ph type="title"/>
          </p:nvPr>
        </p:nvSpPr>
        <p:spPr>
          <a:xfrm>
            <a:off x="282819" y="-244209"/>
            <a:ext cx="11001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Contact Information</a:t>
            </a:r>
            <a:endParaRPr/>
          </a:p>
        </p:txBody>
      </p:sp>
      <p:sp>
        <p:nvSpPr>
          <p:cNvPr id="195" name="Google Shape;195;g12cdb139dd3_0_19"/>
          <p:cNvSpPr txBox="1">
            <a:spLocks noGrp="1"/>
          </p:cNvSpPr>
          <p:nvPr>
            <p:ph type="body" idx="1"/>
          </p:nvPr>
        </p:nvSpPr>
        <p:spPr>
          <a:xfrm>
            <a:off x="226785" y="689710"/>
            <a:ext cx="11862615" cy="5204895"/>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endParaRPr lang="en-US" sz="3600" b="1"/>
          </a:p>
          <a:p>
            <a:pPr marL="0" lvl="0" indent="0" algn="l" rtl="0">
              <a:spcBef>
                <a:spcPts val="1000"/>
              </a:spcBef>
              <a:spcAft>
                <a:spcPts val="0"/>
              </a:spcAft>
              <a:buNone/>
            </a:pPr>
            <a:r>
              <a:rPr lang="en-US" sz="3600" b="1"/>
              <a:t>Joan B. Johnson, Ph.D.</a:t>
            </a:r>
            <a:endParaRPr sz="3600" b="1"/>
          </a:p>
          <a:p>
            <a:pPr marL="0" lvl="0" indent="0" algn="l" rtl="0">
              <a:spcBef>
                <a:spcPts val="1000"/>
              </a:spcBef>
              <a:spcAft>
                <a:spcPts val="0"/>
              </a:spcAft>
              <a:buNone/>
            </a:pPr>
            <a:r>
              <a:rPr lang="en-US" sz="3600" b="1"/>
              <a:t>Assistant Superintendent of Teacher Education and Licensure</a:t>
            </a:r>
            <a:endParaRPr sz="3600" b="1"/>
          </a:p>
          <a:p>
            <a:pPr marL="0" lvl="0" indent="0" algn="l" rtl="0">
              <a:spcBef>
                <a:spcPts val="1000"/>
              </a:spcBef>
              <a:spcAft>
                <a:spcPts val="0"/>
              </a:spcAft>
              <a:buNone/>
            </a:pPr>
            <a:r>
              <a:rPr lang="en-US" sz="3600" b="1"/>
              <a:t>Email: </a:t>
            </a:r>
            <a:r>
              <a:rPr lang="en-US" sz="3600" b="1">
                <a:solidFill>
                  <a:schemeClr val="bg1"/>
                </a:solidFill>
              </a:rPr>
              <a:t>joan.johnson@doe.virginia.gov</a:t>
            </a:r>
          </a:p>
          <a:p>
            <a:pPr marL="0" lvl="0" indent="0" algn="l" rtl="0">
              <a:spcBef>
                <a:spcPts val="1000"/>
              </a:spcBef>
              <a:spcAft>
                <a:spcPts val="0"/>
              </a:spcAft>
              <a:buNone/>
            </a:pPr>
            <a:endParaRPr lang="en-US" sz="3600" b="1">
              <a:solidFill>
                <a:schemeClr val="bg1"/>
              </a:solidFill>
            </a:endParaRPr>
          </a:p>
          <a:p>
            <a:pPr marL="0" indent="0">
              <a:buNone/>
            </a:pPr>
            <a:r>
              <a:rPr lang="en-US" sz="3600" b="1">
                <a:solidFill>
                  <a:schemeClr val="bg1"/>
                </a:solidFill>
              </a:rPr>
              <a:t>Johnelle M. Torbert , M.E.</a:t>
            </a:r>
          </a:p>
          <a:p>
            <a:pPr marL="0" indent="0">
              <a:buNone/>
            </a:pPr>
            <a:r>
              <a:rPr lang="en-US" sz="3600" b="1">
                <a:solidFill>
                  <a:schemeClr val="bg1"/>
                </a:solidFill>
              </a:rPr>
              <a:t>Director of Teacher Education</a:t>
            </a:r>
          </a:p>
          <a:p>
            <a:pPr marL="0" indent="0">
              <a:buNone/>
            </a:pPr>
            <a:r>
              <a:rPr lang="en-US" sz="3600" b="1">
                <a:solidFill>
                  <a:schemeClr val="bg1"/>
                </a:solidFill>
              </a:rPr>
              <a:t>Email: johnelle.torbert@doe.virginia.gov</a:t>
            </a:r>
          </a:p>
          <a:p>
            <a:pPr marL="0" lvl="0" indent="0" algn="l" rtl="0">
              <a:spcBef>
                <a:spcPts val="1000"/>
              </a:spcBef>
              <a:spcAft>
                <a:spcPts val="0"/>
              </a:spcAft>
              <a:buNone/>
            </a:pPr>
            <a:endParaRPr lang="en-US" sz="3600" b="1"/>
          </a:p>
          <a:p>
            <a:pPr marL="0" lvl="0" indent="0" algn="l" rtl="0">
              <a:spcBef>
                <a:spcPts val="1000"/>
              </a:spcBef>
              <a:spcAft>
                <a:spcPts val="0"/>
              </a:spcAft>
              <a:buNone/>
            </a:pPr>
            <a:endParaRPr lang="en-US" sz="3600" b="1"/>
          </a:p>
          <a:p>
            <a:pPr marL="0" indent="0">
              <a:buNone/>
            </a:pPr>
            <a:endParaRPr lang="en-US" sz="3600" b="1"/>
          </a:p>
        </p:txBody>
      </p:sp>
      <p:cxnSp>
        <p:nvCxnSpPr>
          <p:cNvPr id="196" name="Google Shape;196;g12cdb139dd3_0_19"/>
          <p:cNvCxnSpPr/>
          <p:nvPr/>
        </p:nvCxnSpPr>
        <p:spPr>
          <a:xfrm>
            <a:off x="-29700" y="689710"/>
            <a:ext cx="12251400" cy="0"/>
          </a:xfrm>
          <a:prstGeom prst="straightConnector1">
            <a:avLst/>
          </a:prstGeom>
          <a:noFill/>
          <a:ln w="66675" cap="flat" cmpd="sng">
            <a:solidFill>
              <a:srgbClr val="C00000"/>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448C"/>
        </a:solidFill>
        <a:effectLst/>
      </p:bgPr>
    </p:bg>
    <p:spTree>
      <p:nvGrpSpPr>
        <p:cNvPr id="1" name=""/>
        <p:cNvGrpSpPr/>
        <p:nvPr/>
      </p:nvGrpSpPr>
      <p:grpSpPr>
        <a:xfrm>
          <a:off x="0" y="0"/>
          <a:ext cx="0" cy="0"/>
          <a:chOff x="0" y="0"/>
          <a:chExt cx="0" cy="0"/>
        </a:xfrm>
      </p:grpSpPr>
      <p:pic>
        <p:nvPicPr>
          <p:cNvPr id="4" name="Picture 4" descr="Screenshot_20230227_033638.png">
            <a:extLst>
              <a:ext uri="{FF2B5EF4-FFF2-40B4-BE49-F238E27FC236}">
                <a16:creationId xmlns:a16="http://schemas.microsoft.com/office/drawing/2014/main" id="{4C4527B3-A00A-8CD2-3EC3-905BDCF87053}"/>
              </a:ext>
            </a:extLst>
          </p:cNvPr>
          <p:cNvPicPr>
            <a:picLocks noGrp="1" noChangeAspect="1"/>
          </p:cNvPicPr>
          <p:nvPr>
            <p:ph type="pic" idx="2"/>
          </p:nvPr>
        </p:nvPicPr>
        <p:blipFill rotWithShape="1">
          <a:blip r:embed="rId3"/>
          <a:srcRect t="2389" b="2389"/>
          <a:stretch/>
        </p:blipFill>
        <p:spPr>
          <a:xfrm>
            <a:off x="117475" y="53975"/>
            <a:ext cx="11998325" cy="6829425"/>
          </a:xfrm>
        </p:spPr>
      </p:pic>
      <p:sp>
        <p:nvSpPr>
          <p:cNvPr id="5" name="Oval 4">
            <a:extLst>
              <a:ext uri="{FF2B5EF4-FFF2-40B4-BE49-F238E27FC236}">
                <a16:creationId xmlns:a16="http://schemas.microsoft.com/office/drawing/2014/main" id="{51262C01-4DB9-6B48-7623-5E1F7AA6D18C}"/>
              </a:ext>
            </a:extLst>
          </p:cNvPr>
          <p:cNvSpPr/>
          <p:nvPr/>
        </p:nvSpPr>
        <p:spPr>
          <a:xfrm>
            <a:off x="2443976" y="-1"/>
            <a:ext cx="3122340" cy="66907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99E4A8-BB92-AA33-1A0A-7386AF2866D8}"/>
              </a:ext>
            </a:extLst>
          </p:cNvPr>
          <p:cNvSpPr/>
          <p:nvPr/>
        </p:nvSpPr>
        <p:spPr>
          <a:xfrm>
            <a:off x="381000" y="2397511"/>
            <a:ext cx="3298902" cy="64119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12FB81-EBAF-7C87-5188-06E8ED9E9A19}"/>
              </a:ext>
            </a:extLst>
          </p:cNvPr>
          <p:cNvSpPr/>
          <p:nvPr/>
        </p:nvSpPr>
        <p:spPr>
          <a:xfrm>
            <a:off x="3456877" y="3466170"/>
            <a:ext cx="4005145" cy="6597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27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448C"/>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44A6D03-022E-0A95-9BE2-8378C894F687}"/>
              </a:ext>
            </a:extLst>
          </p:cNvPr>
          <p:cNvPicPr>
            <a:picLocks noGrp="1" noChangeAspect="1"/>
          </p:cNvPicPr>
          <p:nvPr>
            <p:ph type="pic" idx="2"/>
          </p:nvPr>
        </p:nvPicPr>
        <p:blipFill rotWithShape="1">
          <a:blip r:embed="rId3"/>
          <a:srcRect l="11705" r="11705"/>
          <a:stretch/>
        </p:blipFill>
        <p:spPr>
          <a:xfrm>
            <a:off x="-2943" y="-3478"/>
            <a:ext cx="12192725" cy="6860321"/>
          </a:xfrm>
        </p:spPr>
      </p:pic>
      <p:sp>
        <p:nvSpPr>
          <p:cNvPr id="12" name="Oval 11">
            <a:extLst>
              <a:ext uri="{FF2B5EF4-FFF2-40B4-BE49-F238E27FC236}">
                <a16:creationId xmlns:a16="http://schemas.microsoft.com/office/drawing/2014/main" id="{6C483664-F9E0-9DA0-DDAC-11F78A9C28B3}"/>
              </a:ext>
            </a:extLst>
          </p:cNvPr>
          <p:cNvSpPr/>
          <p:nvPr/>
        </p:nvSpPr>
        <p:spPr>
          <a:xfrm>
            <a:off x="55756" y="3549803"/>
            <a:ext cx="2750634" cy="7248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40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448C"/>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4D8F133-5D63-6054-A18C-6A41A0080F57}"/>
              </a:ext>
            </a:extLst>
          </p:cNvPr>
          <p:cNvPicPr>
            <a:picLocks noGrp="1" noChangeAspect="1"/>
          </p:cNvPicPr>
          <p:nvPr>
            <p:ph type="pic" idx="2"/>
          </p:nvPr>
        </p:nvPicPr>
        <p:blipFill rotWithShape="1">
          <a:blip r:embed="rId3"/>
          <a:srcRect l="5746" r="5746"/>
          <a:stretch/>
        </p:blipFill>
        <p:spPr>
          <a:xfrm>
            <a:off x="-1652" y="38803"/>
            <a:ext cx="12190143" cy="6822224"/>
          </a:xfrm>
        </p:spPr>
      </p:pic>
      <p:sp>
        <p:nvSpPr>
          <p:cNvPr id="7" name="Oval 6">
            <a:extLst>
              <a:ext uri="{FF2B5EF4-FFF2-40B4-BE49-F238E27FC236}">
                <a16:creationId xmlns:a16="http://schemas.microsoft.com/office/drawing/2014/main" id="{294CBB8E-46CA-C951-869C-05A818B24862}"/>
              </a:ext>
            </a:extLst>
          </p:cNvPr>
          <p:cNvSpPr/>
          <p:nvPr/>
        </p:nvSpPr>
        <p:spPr>
          <a:xfrm>
            <a:off x="139389" y="4153828"/>
            <a:ext cx="2778512" cy="46463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4DB765-C54A-64AF-04AF-F126764C9E37}"/>
              </a:ext>
            </a:extLst>
          </p:cNvPr>
          <p:cNvSpPr/>
          <p:nvPr/>
        </p:nvSpPr>
        <p:spPr>
          <a:xfrm>
            <a:off x="3113048" y="4906536"/>
            <a:ext cx="7675756" cy="4460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469A55-F78D-FB6D-9219-327FCE94B080}"/>
              </a:ext>
            </a:extLst>
          </p:cNvPr>
          <p:cNvSpPr/>
          <p:nvPr/>
        </p:nvSpPr>
        <p:spPr>
          <a:xfrm>
            <a:off x="3047999" y="5612780"/>
            <a:ext cx="4051609" cy="118016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2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448C"/>
        </a:solidFill>
        <a:effectLst/>
      </p:bgPr>
    </p:bg>
    <p:spTree>
      <p:nvGrpSpPr>
        <p:cNvPr id="1" name=""/>
        <p:cNvGrpSpPr/>
        <p:nvPr/>
      </p:nvGrpSpPr>
      <p:grpSpPr>
        <a:xfrm>
          <a:off x="0" y="0"/>
          <a:ext cx="0" cy="0"/>
          <a:chOff x="0" y="0"/>
          <a:chExt cx="0" cy="0"/>
        </a:xfrm>
      </p:grpSpPr>
      <p:pic>
        <p:nvPicPr>
          <p:cNvPr id="2" name="Picture 3" descr="Screenshot_20230227_035211.png">
            <a:extLst>
              <a:ext uri="{FF2B5EF4-FFF2-40B4-BE49-F238E27FC236}">
                <a16:creationId xmlns:a16="http://schemas.microsoft.com/office/drawing/2014/main" id="{4549AB44-B5A9-603E-58B3-F7FAA859F87F}"/>
              </a:ext>
            </a:extLst>
          </p:cNvPr>
          <p:cNvPicPr>
            <a:picLocks noGrp="1" noChangeAspect="1"/>
          </p:cNvPicPr>
          <p:nvPr>
            <p:ph type="pic" idx="2"/>
          </p:nvPr>
        </p:nvPicPr>
        <p:blipFill rotWithShape="1">
          <a:blip r:embed="rId3"/>
          <a:srcRect l="16717" r="16717"/>
          <a:stretch/>
        </p:blipFill>
        <p:spPr>
          <a:xfrm>
            <a:off x="-2943" y="-2014"/>
            <a:ext cx="12192726" cy="6857394"/>
          </a:xfrm>
        </p:spPr>
      </p:pic>
      <p:sp>
        <p:nvSpPr>
          <p:cNvPr id="4" name="Oval 3">
            <a:extLst>
              <a:ext uri="{FF2B5EF4-FFF2-40B4-BE49-F238E27FC236}">
                <a16:creationId xmlns:a16="http://schemas.microsoft.com/office/drawing/2014/main" id="{F15BE98F-94BD-351A-05EE-AC4A5F07F8E3}"/>
              </a:ext>
            </a:extLst>
          </p:cNvPr>
          <p:cNvSpPr/>
          <p:nvPr/>
        </p:nvSpPr>
        <p:spPr>
          <a:xfrm>
            <a:off x="1886415" y="3001536"/>
            <a:ext cx="8409877" cy="72482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4E2D943B-F07B-F982-48D1-D0A2495F7DE8}"/>
              </a:ext>
            </a:extLst>
          </p:cNvPr>
          <p:cNvSpPr/>
          <p:nvPr/>
        </p:nvSpPr>
        <p:spPr>
          <a:xfrm rot="4440000">
            <a:off x="1849243" y="5557024"/>
            <a:ext cx="817756" cy="79917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90192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V">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OV">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FF00FF"/>
      </a:lt2>
      <a:accent1>
        <a:srgbClr val="FFAB40"/>
      </a:accent1>
      <a:accent2>
        <a:srgbClr val="212121"/>
      </a:accent2>
      <a:accent3>
        <a:srgbClr val="78909C"/>
      </a:accent3>
      <a:accent4>
        <a:srgbClr val="FFAB40"/>
      </a:accent4>
      <a:accent5>
        <a:srgbClr val="0097A7"/>
      </a:accent5>
      <a:accent6>
        <a:srgbClr val="FF00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3291</Words>
  <Application>Microsoft Office PowerPoint</Application>
  <PresentationFormat>Widescreen</PresentationFormat>
  <Paragraphs>365</Paragraphs>
  <Slides>56</Slides>
  <Notes>45</Notes>
  <HiddenSlides>2</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56</vt:i4>
      </vt:variant>
    </vt:vector>
  </HeadingPairs>
  <TitlesOfParts>
    <vt:vector size="72" baseType="lpstr">
      <vt:lpstr>Lato</vt:lpstr>
      <vt:lpstr>Montserrat</vt:lpstr>
      <vt:lpstr>Garamond</vt:lpstr>
      <vt:lpstr>Century Gothic</vt:lpstr>
      <vt:lpstr>Helvetica Neue</vt:lpstr>
      <vt:lpstr>Calibri</vt:lpstr>
      <vt:lpstr>Josefin Sans</vt:lpstr>
      <vt:lpstr>Times New Roman</vt:lpstr>
      <vt:lpstr>Calibri Light</vt:lpstr>
      <vt:lpstr>Arial</vt:lpstr>
      <vt:lpstr>GOV</vt:lpstr>
      <vt:lpstr>1_Office Theme</vt:lpstr>
      <vt:lpstr>1_GOV</vt:lpstr>
      <vt:lpstr>Savon</vt:lpstr>
      <vt:lpstr>1_Simple Light</vt:lpstr>
      <vt:lpstr>20_BasicBlack</vt:lpstr>
      <vt:lpstr>PowerPoint Presentation</vt:lpstr>
      <vt:lpstr>Overview</vt:lpstr>
      <vt:lpstr>Department of Teacher Education and Licensure</vt:lpstr>
      <vt:lpstr>VDOE Communication and Engagement</vt:lpstr>
      <vt:lpstr>New Web Page Branding &amp; Logo</vt:lpstr>
      <vt:lpstr>PowerPoint Presentation</vt:lpstr>
      <vt:lpstr>PowerPoint Presentation</vt:lpstr>
      <vt:lpstr>PowerPoint Presentation</vt:lpstr>
      <vt:lpstr>PowerPoint Presentation</vt:lpstr>
      <vt:lpstr>PowerPoint Presentation</vt:lpstr>
      <vt:lpstr>PowerPoint Presentation</vt:lpstr>
      <vt:lpstr>VDOE Communication</vt:lpstr>
      <vt:lpstr>Council for Accreditation of Educator Preparation (CAEP) Agreement</vt:lpstr>
      <vt:lpstr>Important Dates to Remember </vt:lpstr>
      <vt:lpstr>Wednesday,  March 29, 2023</vt:lpstr>
      <vt:lpstr>Paid Internship Scholarship: Cycle IV</vt:lpstr>
      <vt:lpstr> EGov- Pilot Procedures (Register &amp; $ sp 2022)</vt:lpstr>
      <vt:lpstr>Positions and Exits Collection (PEC)</vt:lpstr>
      <vt:lpstr>Build-A-Table Sample  </vt:lpstr>
      <vt:lpstr>PowerPoint Presentation</vt:lpstr>
      <vt:lpstr>PowerPoint Presentation</vt:lpstr>
      <vt:lpstr>PowerPoint Presentation</vt:lpstr>
      <vt:lpstr>PowerPoint Presentation</vt:lpstr>
      <vt:lpstr>PowerPoint Presentation</vt:lpstr>
      <vt:lpstr>PowerPoint Presentation</vt:lpstr>
      <vt:lpstr>Detail Teacher Vacancy Data</vt:lpstr>
      <vt:lpstr>Strategies for Change and Impact: Cross Agency Collaboration </vt:lpstr>
      <vt:lpstr>In Virginia, the United States Department of Labor and Industry (DOLI)….</vt:lpstr>
      <vt:lpstr>Department of Labor Regulations</vt:lpstr>
      <vt:lpstr>Registration: Sponsor and Apprentice </vt:lpstr>
      <vt:lpstr>PowerPoint Presentation</vt:lpstr>
      <vt:lpstr>What are the Characteristics of the VA Apprenticeship?</vt:lpstr>
      <vt:lpstr>Virginia’s Programmatic Design</vt:lpstr>
      <vt:lpstr>Work Process  </vt:lpstr>
      <vt:lpstr>PowerPoint Presentation</vt:lpstr>
      <vt:lpstr>State Licensing Agency</vt:lpstr>
      <vt:lpstr>Employer/Division/ Profession</vt:lpstr>
      <vt:lpstr>Educator Preparation (RTI)</vt:lpstr>
      <vt:lpstr>EPP Clinicals</vt:lpstr>
      <vt:lpstr>Mentor/Expert</vt:lpstr>
      <vt:lpstr>Apprenticeship Incentive  Launch Grant (Cycle I) </vt:lpstr>
      <vt:lpstr>FY23 Apprenticeship Implementation Grant Application</vt:lpstr>
      <vt:lpstr> Eligible Applicants: </vt:lpstr>
      <vt:lpstr>Future Apprenticeship Presentations</vt:lpstr>
      <vt:lpstr>Legislative Updates</vt:lpstr>
      <vt:lpstr>2023 Session- Education Legislation VDOE</vt:lpstr>
      <vt:lpstr>PowerPoint Presentation</vt:lpstr>
      <vt:lpstr>2022 Session Virginia Literacy Act</vt:lpstr>
      <vt:lpstr>§ 22.1-1. Definitions.</vt:lpstr>
      <vt:lpstr>Endorsements Impacted</vt:lpstr>
      <vt:lpstr>PROFESSIONAL DEVELOPMENT AND TRAINING </vt:lpstr>
      <vt:lpstr>TEACHER EDUCATION AND LICENSURE</vt:lpstr>
      <vt:lpstr>HB 418 &amp; 419 (Delaney) Institutions of higher education; education preparation programs; coursework; "audit"</vt:lpstr>
      <vt:lpstr>VLA Implementation Planning</vt:lpstr>
      <vt:lpstr>Question and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Nuthall</dc:creator>
  <cp:lastModifiedBy>Johnson, Joan (DOE)</cp:lastModifiedBy>
  <cp:revision>143</cp:revision>
  <dcterms:created xsi:type="dcterms:W3CDTF">2022-04-08T12:46:28Z</dcterms:created>
  <dcterms:modified xsi:type="dcterms:W3CDTF">2023-03-02T14:01:39Z</dcterms:modified>
</cp:coreProperties>
</file>